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58" r:id="rId3"/>
    <p:sldId id="268" r:id="rId4"/>
    <p:sldId id="271" r:id="rId5"/>
    <p:sldId id="272" r:id="rId6"/>
    <p:sldId id="285" r:id="rId7"/>
    <p:sldId id="281" r:id="rId8"/>
    <p:sldId id="286" r:id="rId9"/>
    <p:sldId id="280" r:id="rId10"/>
    <p:sldId id="283" r:id="rId11"/>
    <p:sldId id="276" r:id="rId12"/>
    <p:sldId id="287" r:id="rId13"/>
    <p:sldId id="292" r:id="rId14"/>
    <p:sldId id="294" r:id="rId15"/>
    <p:sldId id="295" r:id="rId16"/>
    <p:sldId id="296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FFD71C-44A7-4C29-886A-A453CE7CBAC0}">
          <p14:sldIdLst>
            <p14:sldId id="257"/>
            <p14:sldId id="258"/>
            <p14:sldId id="268"/>
            <p14:sldId id="271"/>
            <p14:sldId id="272"/>
          </p14:sldIdLst>
        </p14:section>
        <p14:section name="method" id="{AD9BE049-5DF4-40AF-BEAE-8FC5B1DE4E98}">
          <p14:sldIdLst>
            <p14:sldId id="285"/>
            <p14:sldId id="281"/>
            <p14:sldId id="286"/>
            <p14:sldId id="280"/>
            <p14:sldId id="283"/>
            <p14:sldId id="276"/>
            <p14:sldId id="287"/>
            <p14:sldId id="292"/>
            <p14:sldId id="294"/>
            <p14:sldId id="295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206B9-4E50-4C12-A9A6-2089BEFBDCB6}" v="548" dt="2021-12-10T00:25:57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95" d="100"/>
          <a:sy n="95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정훈" userId="2941073edc481ba3" providerId="LiveId" clId="{0BE206B9-4E50-4C12-A9A6-2089BEFBDCB6}"/>
    <pc:docChg chg="undo custSel addSld delSld modSld sldOrd modSection">
      <pc:chgData name="강 정훈" userId="2941073edc481ba3" providerId="LiveId" clId="{0BE206B9-4E50-4C12-A9A6-2089BEFBDCB6}" dt="2021-12-10T00:25:57.680" v="698" actId="20577"/>
      <pc:docMkLst>
        <pc:docMk/>
      </pc:docMkLst>
      <pc:sldChg chg="modSp mod">
        <pc:chgData name="강 정훈" userId="2941073edc481ba3" providerId="LiveId" clId="{0BE206B9-4E50-4C12-A9A6-2089BEFBDCB6}" dt="2021-12-10T00:25:31.726" v="691" actId="207"/>
        <pc:sldMkLst>
          <pc:docMk/>
          <pc:sldMk cId="1354359655" sldId="272"/>
        </pc:sldMkLst>
        <pc:spChg chg="mod">
          <ac:chgData name="강 정훈" userId="2941073edc481ba3" providerId="LiveId" clId="{0BE206B9-4E50-4C12-A9A6-2089BEFBDCB6}" dt="2021-12-10T00:25:31.726" v="691" actId="207"/>
          <ac:spMkLst>
            <pc:docMk/>
            <pc:sldMk cId="1354359655" sldId="272"/>
            <ac:spMk id="21" creationId="{1B265992-2E12-40F1-BDF5-E52F464E49B2}"/>
          </ac:spMkLst>
        </pc:spChg>
      </pc:sldChg>
      <pc:sldChg chg="addSp delSp modSp modTransition modAnim">
        <pc:chgData name="강 정훈" userId="2941073edc481ba3" providerId="LiveId" clId="{0BE206B9-4E50-4C12-A9A6-2089BEFBDCB6}" dt="2021-12-10T00:25:57.680" v="698" actId="20577"/>
        <pc:sldMkLst>
          <pc:docMk/>
          <pc:sldMk cId="2685687228" sldId="276"/>
        </pc:sldMkLst>
        <pc:graphicFrameChg chg="mod">
          <ac:chgData name="강 정훈" userId="2941073edc481ba3" providerId="LiveId" clId="{0BE206B9-4E50-4C12-A9A6-2089BEFBDCB6}" dt="2021-12-10T00:25:57.680" v="698" actId="20577"/>
          <ac:graphicFrameMkLst>
            <pc:docMk/>
            <pc:sldMk cId="2685687228" sldId="276"/>
            <ac:graphicFrameMk id="11" creationId="{A075B1D5-5BDF-472F-A827-7BDEE1EB470C}"/>
          </ac:graphicFrameMkLst>
        </pc:graphicFrameChg>
        <pc:picChg chg="add del mod">
          <ac:chgData name="강 정훈" userId="2941073edc481ba3" providerId="LiveId" clId="{0BE206B9-4E50-4C12-A9A6-2089BEFBDCB6}" dt="2021-12-10T00:13:47.658" v="526"/>
          <ac:picMkLst>
            <pc:docMk/>
            <pc:sldMk cId="2685687228" sldId="276"/>
            <ac:picMk id="2" creationId="{166C8D16-8A07-4E97-9574-53EEAF6B9948}"/>
          </ac:picMkLst>
        </pc:picChg>
        <pc:picChg chg="add del mod">
          <ac:chgData name="강 정훈" userId="2941073edc481ba3" providerId="LiveId" clId="{0BE206B9-4E50-4C12-A9A6-2089BEFBDCB6}" dt="2021-12-10T00:13:49.121" v="527"/>
          <ac:picMkLst>
            <pc:docMk/>
            <pc:sldMk cId="2685687228" sldId="276"/>
            <ac:picMk id="3" creationId="{45D83342-3652-439D-87B8-07818D980DC0}"/>
          </ac:picMkLst>
        </pc:picChg>
        <pc:picChg chg="add del mod">
          <ac:chgData name="강 정훈" userId="2941073edc481ba3" providerId="LiveId" clId="{0BE206B9-4E50-4C12-A9A6-2089BEFBDCB6}" dt="2021-12-10T00:14:08.195" v="529"/>
          <ac:picMkLst>
            <pc:docMk/>
            <pc:sldMk cId="2685687228" sldId="276"/>
            <ac:picMk id="4" creationId="{F52430E1-6BFD-40EB-B953-C593727FA2BE}"/>
          </ac:picMkLst>
        </pc:picChg>
        <pc:picChg chg="add del mod">
          <ac:chgData name="강 정훈" userId="2941073edc481ba3" providerId="LiveId" clId="{0BE206B9-4E50-4C12-A9A6-2089BEFBDCB6}" dt="2021-12-10T00:14:30.617" v="531"/>
          <ac:picMkLst>
            <pc:docMk/>
            <pc:sldMk cId="2685687228" sldId="276"/>
            <ac:picMk id="5" creationId="{56536F93-00F4-4CA1-981C-5ADA0A727139}"/>
          </ac:picMkLst>
        </pc:picChg>
        <pc:picChg chg="add del mod">
          <ac:chgData name="강 정훈" userId="2941073edc481ba3" providerId="LiveId" clId="{0BE206B9-4E50-4C12-A9A6-2089BEFBDCB6}" dt="2021-12-10T00:14:44.316" v="533"/>
          <ac:picMkLst>
            <pc:docMk/>
            <pc:sldMk cId="2685687228" sldId="276"/>
            <ac:picMk id="6" creationId="{0173BB41-B9E4-48C6-BE0D-F88475630155}"/>
          </ac:picMkLst>
        </pc:picChg>
        <pc:picChg chg="add del mod">
          <ac:chgData name="강 정훈" userId="2941073edc481ba3" providerId="LiveId" clId="{0BE206B9-4E50-4C12-A9A6-2089BEFBDCB6}" dt="2021-12-10T00:15:18.042" v="535"/>
          <ac:picMkLst>
            <pc:docMk/>
            <pc:sldMk cId="2685687228" sldId="276"/>
            <ac:picMk id="7" creationId="{D987D0C5-2A19-47BC-8B90-414E6771CD08}"/>
          </ac:picMkLst>
        </pc:picChg>
        <pc:picChg chg="add del mod">
          <ac:chgData name="강 정훈" userId="2941073edc481ba3" providerId="LiveId" clId="{0BE206B9-4E50-4C12-A9A6-2089BEFBDCB6}" dt="2021-12-10T00:15:26.988" v="537"/>
          <ac:picMkLst>
            <pc:docMk/>
            <pc:sldMk cId="2685687228" sldId="276"/>
            <ac:picMk id="8" creationId="{67D5A575-6264-4DE9-8A40-A06AB21F6534}"/>
          </ac:picMkLst>
        </pc:picChg>
        <pc:picChg chg="add del mod">
          <ac:chgData name="강 정훈" userId="2941073edc481ba3" providerId="LiveId" clId="{0BE206B9-4E50-4C12-A9A6-2089BEFBDCB6}" dt="2021-12-10T00:16:04.105" v="539"/>
          <ac:picMkLst>
            <pc:docMk/>
            <pc:sldMk cId="2685687228" sldId="276"/>
            <ac:picMk id="9" creationId="{083684BD-4101-4BDD-A582-186DBAF74E56}"/>
          </ac:picMkLst>
        </pc:picChg>
        <pc:picChg chg="add del mod">
          <ac:chgData name="강 정훈" userId="2941073edc481ba3" providerId="LiveId" clId="{0BE206B9-4E50-4C12-A9A6-2089BEFBDCB6}" dt="2021-12-10T00:19:33.890" v="673"/>
          <ac:picMkLst>
            <pc:docMk/>
            <pc:sldMk cId="2685687228" sldId="276"/>
            <ac:picMk id="13" creationId="{B1D0A7E5-5C73-42AE-89D7-322AA2B22147}"/>
          </ac:picMkLst>
        </pc:picChg>
        <pc:picChg chg="add del mod">
          <ac:chgData name="강 정훈" userId="2941073edc481ba3" providerId="LiveId" clId="{0BE206B9-4E50-4C12-A9A6-2089BEFBDCB6}" dt="2021-12-10T00:19:57.890" v="675"/>
          <ac:picMkLst>
            <pc:docMk/>
            <pc:sldMk cId="2685687228" sldId="276"/>
            <ac:picMk id="15" creationId="{8090E4CB-2E22-4744-A056-8C8DCC9E2768}"/>
          </ac:picMkLst>
        </pc:picChg>
        <pc:picChg chg="add del mod">
          <ac:chgData name="강 정훈" userId="2941073edc481ba3" providerId="LiveId" clId="{0BE206B9-4E50-4C12-A9A6-2089BEFBDCB6}" dt="2021-12-10T00:20:10.065" v="677"/>
          <ac:picMkLst>
            <pc:docMk/>
            <pc:sldMk cId="2685687228" sldId="276"/>
            <ac:picMk id="17" creationId="{7248CBF6-2022-4BB1-888A-0A585EC04DED}"/>
          </ac:picMkLst>
        </pc:picChg>
        <pc:picChg chg="add del mod">
          <ac:chgData name="강 정훈" userId="2941073edc481ba3" providerId="LiveId" clId="{0BE206B9-4E50-4C12-A9A6-2089BEFBDCB6}" dt="2021-12-10T00:20:19.393" v="679"/>
          <ac:picMkLst>
            <pc:docMk/>
            <pc:sldMk cId="2685687228" sldId="276"/>
            <ac:picMk id="19" creationId="{6FA96FA2-25A6-49A7-9966-0C39EABC9998}"/>
          </ac:picMkLst>
        </pc:picChg>
        <pc:picChg chg="add del mod">
          <ac:chgData name="강 정훈" userId="2941073edc481ba3" providerId="LiveId" clId="{0BE206B9-4E50-4C12-A9A6-2089BEFBDCB6}" dt="2021-12-10T00:20:30.396" v="681"/>
          <ac:picMkLst>
            <pc:docMk/>
            <pc:sldMk cId="2685687228" sldId="276"/>
            <ac:picMk id="21" creationId="{CA4AA787-C5DE-4311-A584-C4C04D5CE43E}"/>
          </ac:picMkLst>
        </pc:picChg>
        <pc:picChg chg="add del mod">
          <ac:chgData name="강 정훈" userId="2941073edc481ba3" providerId="LiveId" clId="{0BE206B9-4E50-4C12-A9A6-2089BEFBDCB6}" dt="2021-12-10T00:21:16.451" v="683"/>
          <ac:picMkLst>
            <pc:docMk/>
            <pc:sldMk cId="2685687228" sldId="276"/>
            <ac:picMk id="23" creationId="{6097CBE9-00E5-45AE-AF36-92B423007CCB}"/>
          </ac:picMkLst>
        </pc:picChg>
        <pc:picChg chg="add del mod">
          <ac:chgData name="강 정훈" userId="2941073edc481ba3" providerId="LiveId" clId="{0BE206B9-4E50-4C12-A9A6-2089BEFBDCB6}" dt="2021-12-10T00:21:34.464" v="685"/>
          <ac:picMkLst>
            <pc:docMk/>
            <pc:sldMk cId="2685687228" sldId="276"/>
            <ac:picMk id="24" creationId="{223E73E2-9430-4BB4-A1CD-ADD0C5CE7593}"/>
          </ac:picMkLst>
        </pc:picChg>
        <pc:picChg chg="add del mod">
          <ac:chgData name="강 정훈" userId="2941073edc481ba3" providerId="LiveId" clId="{0BE206B9-4E50-4C12-A9A6-2089BEFBDCB6}" dt="2021-12-10T00:21:59.598" v="687"/>
          <ac:picMkLst>
            <pc:docMk/>
            <pc:sldMk cId="2685687228" sldId="276"/>
            <ac:picMk id="25" creationId="{10EFEA06-0ACE-48F1-94D6-4AAAD0F92760}"/>
          </ac:picMkLst>
        </pc:picChg>
        <pc:picChg chg="add del mod">
          <ac:chgData name="강 정훈" userId="2941073edc481ba3" providerId="LiveId" clId="{0BE206B9-4E50-4C12-A9A6-2089BEFBDCB6}" dt="2021-12-10T00:22:12.446" v="689"/>
          <ac:picMkLst>
            <pc:docMk/>
            <pc:sldMk cId="2685687228" sldId="276"/>
            <ac:picMk id="26" creationId="{B04C7A4E-237C-4F9B-BA2F-72EE49B2AEFE}"/>
          </ac:picMkLst>
        </pc:picChg>
        <pc:picChg chg="add mod">
          <ac:chgData name="강 정훈" userId="2941073edc481ba3" providerId="LiveId" clId="{0BE206B9-4E50-4C12-A9A6-2089BEFBDCB6}" dt="2021-12-10T00:22:46.223" v="690"/>
          <ac:picMkLst>
            <pc:docMk/>
            <pc:sldMk cId="2685687228" sldId="276"/>
            <ac:picMk id="27" creationId="{2596565C-6C64-431A-B41E-E68A4C6A4D8B}"/>
          </ac:picMkLst>
        </pc:picChg>
      </pc:sldChg>
      <pc:sldChg chg="addSp delSp modSp modTransition modAnim">
        <pc:chgData name="강 정훈" userId="2941073edc481ba3" providerId="LiveId" clId="{0BE206B9-4E50-4C12-A9A6-2089BEFBDCB6}" dt="2021-12-10T00:03:13.823" v="508"/>
        <pc:sldMkLst>
          <pc:docMk/>
          <pc:sldMk cId="3726152502" sldId="280"/>
        </pc:sldMkLst>
        <pc:picChg chg="add del mod">
          <ac:chgData name="강 정훈" userId="2941073edc481ba3" providerId="LiveId" clId="{0BE206B9-4E50-4C12-A9A6-2089BEFBDCB6}" dt="2021-12-09T23:56:01.316" v="473"/>
          <ac:picMkLst>
            <pc:docMk/>
            <pc:sldMk cId="3726152502" sldId="280"/>
            <ac:picMk id="2" creationId="{68DC66E0-DA52-4417-A6EB-CF855FEF0FFC}"/>
          </ac:picMkLst>
        </pc:picChg>
        <pc:picChg chg="add del mod">
          <ac:chgData name="강 정훈" userId="2941073edc481ba3" providerId="LiveId" clId="{0BE206B9-4E50-4C12-A9A6-2089BEFBDCB6}" dt="2021-12-09T23:56:11.714" v="475"/>
          <ac:picMkLst>
            <pc:docMk/>
            <pc:sldMk cId="3726152502" sldId="280"/>
            <ac:picMk id="3" creationId="{7D1BD6AF-BA4F-40EA-BFF0-E5337F629588}"/>
          </ac:picMkLst>
        </pc:picChg>
        <pc:picChg chg="add del mod">
          <ac:chgData name="강 정훈" userId="2941073edc481ba3" providerId="LiveId" clId="{0BE206B9-4E50-4C12-A9A6-2089BEFBDCB6}" dt="2021-12-09T23:56:24.801" v="477"/>
          <ac:picMkLst>
            <pc:docMk/>
            <pc:sldMk cId="3726152502" sldId="280"/>
            <ac:picMk id="4" creationId="{9454176D-1D86-4E42-9C08-1CB4BE76C53D}"/>
          </ac:picMkLst>
        </pc:picChg>
        <pc:picChg chg="add del mod">
          <ac:chgData name="강 정훈" userId="2941073edc481ba3" providerId="LiveId" clId="{0BE206B9-4E50-4C12-A9A6-2089BEFBDCB6}" dt="2021-12-09T23:57:47.676" v="479"/>
          <ac:picMkLst>
            <pc:docMk/>
            <pc:sldMk cId="3726152502" sldId="280"/>
            <ac:picMk id="5" creationId="{E0DB3BC7-76C5-4E7C-B214-77701829A118}"/>
          </ac:picMkLst>
        </pc:picChg>
        <pc:picChg chg="add del mod">
          <ac:chgData name="강 정훈" userId="2941073edc481ba3" providerId="LiveId" clId="{0BE206B9-4E50-4C12-A9A6-2089BEFBDCB6}" dt="2021-12-09T23:57:57.200" v="481"/>
          <ac:picMkLst>
            <pc:docMk/>
            <pc:sldMk cId="3726152502" sldId="280"/>
            <ac:picMk id="6" creationId="{ECD9AED9-9D72-421D-BB88-8201349E5190}"/>
          </ac:picMkLst>
        </pc:picChg>
        <pc:picChg chg="add del mod">
          <ac:chgData name="강 정훈" userId="2941073edc481ba3" providerId="LiveId" clId="{0BE206B9-4E50-4C12-A9A6-2089BEFBDCB6}" dt="2021-12-09T23:58:07.617" v="483"/>
          <ac:picMkLst>
            <pc:docMk/>
            <pc:sldMk cId="3726152502" sldId="280"/>
            <ac:picMk id="7" creationId="{DE3548B3-D38C-4D8C-8E6C-876180DA15C9}"/>
          </ac:picMkLst>
        </pc:picChg>
        <pc:picChg chg="add del mod">
          <ac:chgData name="강 정훈" userId="2941073edc481ba3" providerId="LiveId" clId="{0BE206B9-4E50-4C12-A9A6-2089BEFBDCB6}" dt="2021-12-09T23:58:27.485" v="485"/>
          <ac:picMkLst>
            <pc:docMk/>
            <pc:sldMk cId="3726152502" sldId="280"/>
            <ac:picMk id="8" creationId="{A2FA9023-9DEB-4A68-9C38-642DDA2C69F0}"/>
          </ac:picMkLst>
        </pc:picChg>
        <pc:picChg chg="add del mod">
          <ac:chgData name="강 정훈" userId="2941073edc481ba3" providerId="LiveId" clId="{0BE206B9-4E50-4C12-A9A6-2089BEFBDCB6}" dt="2021-12-09T23:58:56.251" v="487"/>
          <ac:picMkLst>
            <pc:docMk/>
            <pc:sldMk cId="3726152502" sldId="280"/>
            <ac:picMk id="9" creationId="{3AE50EB7-1714-4203-A752-906BA37AD994}"/>
          </ac:picMkLst>
        </pc:picChg>
        <pc:picChg chg="add del mod">
          <ac:chgData name="강 정훈" userId="2941073edc481ba3" providerId="LiveId" clId="{0BE206B9-4E50-4C12-A9A6-2089BEFBDCB6}" dt="2021-12-09T23:59:13.551" v="489"/>
          <ac:picMkLst>
            <pc:docMk/>
            <pc:sldMk cId="3726152502" sldId="280"/>
            <ac:picMk id="10" creationId="{ABCF0021-16E5-44EC-A631-993C9904EF22}"/>
          </ac:picMkLst>
        </pc:picChg>
        <pc:picChg chg="add del mod">
          <ac:chgData name="강 정훈" userId="2941073edc481ba3" providerId="LiveId" clId="{0BE206B9-4E50-4C12-A9A6-2089BEFBDCB6}" dt="2021-12-09T23:59:36.594" v="491"/>
          <ac:picMkLst>
            <pc:docMk/>
            <pc:sldMk cId="3726152502" sldId="280"/>
            <ac:picMk id="11" creationId="{0676FAB1-7140-408B-92BC-D461845B0D0F}"/>
          </ac:picMkLst>
        </pc:picChg>
        <pc:picChg chg="add del mod">
          <ac:chgData name="강 정훈" userId="2941073edc481ba3" providerId="LiveId" clId="{0BE206B9-4E50-4C12-A9A6-2089BEFBDCB6}" dt="2021-12-09T23:59:45.247" v="493"/>
          <ac:picMkLst>
            <pc:docMk/>
            <pc:sldMk cId="3726152502" sldId="280"/>
            <ac:picMk id="12" creationId="{8712F6DD-FE2F-4EC0-B16B-B00CB97ECE97}"/>
          </ac:picMkLst>
        </pc:picChg>
        <pc:picChg chg="add del mod">
          <ac:chgData name="강 정훈" userId="2941073edc481ba3" providerId="LiveId" clId="{0BE206B9-4E50-4C12-A9A6-2089BEFBDCB6}" dt="2021-12-10T00:00:12.247" v="495"/>
          <ac:picMkLst>
            <pc:docMk/>
            <pc:sldMk cId="3726152502" sldId="280"/>
            <ac:picMk id="13" creationId="{0EC891E6-95CE-4754-B743-75BAA85020FF}"/>
          </ac:picMkLst>
        </pc:picChg>
        <pc:picChg chg="add del mod">
          <ac:chgData name="강 정훈" userId="2941073edc481ba3" providerId="LiveId" clId="{0BE206B9-4E50-4C12-A9A6-2089BEFBDCB6}" dt="2021-12-10T00:00:32.595" v="497"/>
          <ac:picMkLst>
            <pc:docMk/>
            <pc:sldMk cId="3726152502" sldId="280"/>
            <ac:picMk id="14" creationId="{D4905697-F5F5-4C82-B861-862AAEDE27A6}"/>
          </ac:picMkLst>
        </pc:picChg>
        <pc:picChg chg="add del mod">
          <ac:chgData name="강 정훈" userId="2941073edc481ba3" providerId="LiveId" clId="{0BE206B9-4E50-4C12-A9A6-2089BEFBDCB6}" dt="2021-12-10T00:00:53.217" v="499"/>
          <ac:picMkLst>
            <pc:docMk/>
            <pc:sldMk cId="3726152502" sldId="280"/>
            <ac:picMk id="15" creationId="{F074CE77-E16D-4309-AAF4-92556A0C61F4}"/>
          </ac:picMkLst>
        </pc:picChg>
        <pc:picChg chg="add del mod">
          <ac:chgData name="강 정훈" userId="2941073edc481ba3" providerId="LiveId" clId="{0BE206B9-4E50-4C12-A9A6-2089BEFBDCB6}" dt="2021-12-10T00:01:00.632" v="501"/>
          <ac:picMkLst>
            <pc:docMk/>
            <pc:sldMk cId="3726152502" sldId="280"/>
            <ac:picMk id="16" creationId="{6E5A06FD-7DBB-431A-BDD0-7F810C450226}"/>
          </ac:picMkLst>
        </pc:picChg>
        <pc:picChg chg="add del mod">
          <ac:chgData name="강 정훈" userId="2941073edc481ba3" providerId="LiveId" clId="{0BE206B9-4E50-4C12-A9A6-2089BEFBDCB6}" dt="2021-12-10T00:01:21.932" v="503"/>
          <ac:picMkLst>
            <pc:docMk/>
            <pc:sldMk cId="3726152502" sldId="280"/>
            <ac:picMk id="17" creationId="{8808817F-D00E-42A0-A68F-2521DEEA60D4}"/>
          </ac:picMkLst>
        </pc:picChg>
        <pc:picChg chg="add del mod">
          <ac:chgData name="강 정훈" userId="2941073edc481ba3" providerId="LiveId" clId="{0BE206B9-4E50-4C12-A9A6-2089BEFBDCB6}" dt="2021-12-10T00:02:06.453" v="505"/>
          <ac:picMkLst>
            <pc:docMk/>
            <pc:sldMk cId="3726152502" sldId="280"/>
            <ac:picMk id="18" creationId="{53B397F3-C33B-486A-BABB-D8A72BB3CA37}"/>
          </ac:picMkLst>
        </pc:picChg>
        <pc:picChg chg="add del mod">
          <ac:chgData name="강 정훈" userId="2941073edc481ba3" providerId="LiveId" clId="{0BE206B9-4E50-4C12-A9A6-2089BEFBDCB6}" dt="2021-12-10T00:02:34.841" v="507"/>
          <ac:picMkLst>
            <pc:docMk/>
            <pc:sldMk cId="3726152502" sldId="280"/>
            <ac:picMk id="19" creationId="{AF5A8BA0-A44E-48D8-8046-FA6A3FB6B4C2}"/>
          </ac:picMkLst>
        </pc:picChg>
        <pc:picChg chg="add mod">
          <ac:chgData name="강 정훈" userId="2941073edc481ba3" providerId="LiveId" clId="{0BE206B9-4E50-4C12-A9A6-2089BEFBDCB6}" dt="2021-12-10T00:03:13.823" v="508"/>
          <ac:picMkLst>
            <pc:docMk/>
            <pc:sldMk cId="3726152502" sldId="280"/>
            <ac:picMk id="20" creationId="{DC647112-1FE0-4CEF-B4F4-89EF1AF3D33B}"/>
          </ac:picMkLst>
        </pc:picChg>
      </pc:sldChg>
      <pc:sldChg chg="addSp delSp modSp modTransition modAnim">
        <pc:chgData name="강 정훈" userId="2941073edc481ba3" providerId="LiveId" clId="{0BE206B9-4E50-4C12-A9A6-2089BEFBDCB6}" dt="2021-12-09T23:47:27.750" v="430"/>
        <pc:sldMkLst>
          <pc:docMk/>
          <pc:sldMk cId="4281887439" sldId="281"/>
        </pc:sldMkLst>
        <pc:graphicFrameChg chg="mod">
          <ac:chgData name="강 정훈" userId="2941073edc481ba3" providerId="LiveId" clId="{0BE206B9-4E50-4C12-A9A6-2089BEFBDCB6}" dt="2021-12-09T23:34:55.412" v="265" actId="20577"/>
          <ac:graphicFrameMkLst>
            <pc:docMk/>
            <pc:sldMk cId="4281887439" sldId="281"/>
            <ac:graphicFrameMk id="15" creationId="{E005C8E3-28F1-4332-9766-1833F585EBED}"/>
          </ac:graphicFrameMkLst>
        </pc:graphicFrameChg>
        <pc:picChg chg="add del mod">
          <ac:chgData name="강 정훈" userId="2941073edc481ba3" providerId="LiveId" clId="{0BE206B9-4E50-4C12-A9A6-2089BEFBDCB6}" dt="2021-12-09T23:33:36.010" v="255"/>
          <ac:picMkLst>
            <pc:docMk/>
            <pc:sldMk cId="4281887439" sldId="281"/>
            <ac:picMk id="2" creationId="{DA3AA7E3-EF95-4CF8-8EC2-49B176806982}"/>
          </ac:picMkLst>
        </pc:picChg>
        <pc:picChg chg="add del mod">
          <ac:chgData name="강 정훈" userId="2941073edc481ba3" providerId="LiveId" clId="{0BE206B9-4E50-4C12-A9A6-2089BEFBDCB6}" dt="2021-12-09T23:33:54.790" v="257"/>
          <ac:picMkLst>
            <pc:docMk/>
            <pc:sldMk cId="4281887439" sldId="281"/>
            <ac:picMk id="3" creationId="{4BE6E4FE-D05D-4C3B-82A8-E9F34561131D}"/>
          </ac:picMkLst>
        </pc:picChg>
        <pc:picChg chg="add del mod">
          <ac:chgData name="강 정훈" userId="2941073edc481ba3" providerId="LiveId" clId="{0BE206B9-4E50-4C12-A9A6-2089BEFBDCB6}" dt="2021-12-09T23:34:04.665" v="259"/>
          <ac:picMkLst>
            <pc:docMk/>
            <pc:sldMk cId="4281887439" sldId="281"/>
            <ac:picMk id="4" creationId="{4EF05EED-0CE9-4171-9F78-DE08B647AC22}"/>
          </ac:picMkLst>
        </pc:picChg>
        <pc:picChg chg="add del mod">
          <ac:chgData name="강 정훈" userId="2941073edc481ba3" providerId="LiveId" clId="{0BE206B9-4E50-4C12-A9A6-2089BEFBDCB6}" dt="2021-12-09T23:34:14.849" v="261"/>
          <ac:picMkLst>
            <pc:docMk/>
            <pc:sldMk cId="4281887439" sldId="281"/>
            <ac:picMk id="5" creationId="{F4C15029-A782-4254-8263-829096F68284}"/>
          </ac:picMkLst>
        </pc:picChg>
        <pc:picChg chg="add del mod">
          <ac:chgData name="강 정훈" userId="2941073edc481ba3" providerId="LiveId" clId="{0BE206B9-4E50-4C12-A9A6-2089BEFBDCB6}" dt="2021-12-09T23:34:24.352" v="263"/>
          <ac:picMkLst>
            <pc:docMk/>
            <pc:sldMk cId="4281887439" sldId="281"/>
            <ac:picMk id="6" creationId="{4213163E-A61B-47D1-9360-8ABF347CE539}"/>
          </ac:picMkLst>
        </pc:picChg>
        <pc:picChg chg="add del mod">
          <ac:chgData name="강 정훈" userId="2941073edc481ba3" providerId="LiveId" clId="{0BE206B9-4E50-4C12-A9A6-2089BEFBDCB6}" dt="2021-12-09T23:35:01.336" v="266"/>
          <ac:picMkLst>
            <pc:docMk/>
            <pc:sldMk cId="4281887439" sldId="281"/>
            <ac:picMk id="7" creationId="{B79FBF74-6408-4B57-9213-273C605780F9}"/>
          </ac:picMkLst>
        </pc:picChg>
        <pc:picChg chg="add del mod">
          <ac:chgData name="강 정훈" userId="2941073edc481ba3" providerId="LiveId" clId="{0BE206B9-4E50-4C12-A9A6-2089BEFBDCB6}" dt="2021-12-09T23:35:22.222" v="268"/>
          <ac:picMkLst>
            <pc:docMk/>
            <pc:sldMk cId="4281887439" sldId="281"/>
            <ac:picMk id="8" creationId="{E81A8F6E-9313-4986-B1A7-4B19AB4CAE1E}"/>
          </ac:picMkLst>
        </pc:picChg>
        <pc:picChg chg="add del mod">
          <ac:chgData name="강 정훈" userId="2941073edc481ba3" providerId="LiveId" clId="{0BE206B9-4E50-4C12-A9A6-2089BEFBDCB6}" dt="2021-12-09T23:36:22.058" v="270"/>
          <ac:picMkLst>
            <pc:docMk/>
            <pc:sldMk cId="4281887439" sldId="281"/>
            <ac:picMk id="9" creationId="{E5680367-5FD6-4793-9E20-7F37CC7C68E0}"/>
          </ac:picMkLst>
        </pc:picChg>
        <pc:picChg chg="add del mod">
          <ac:chgData name="강 정훈" userId="2941073edc481ba3" providerId="LiveId" clId="{0BE206B9-4E50-4C12-A9A6-2089BEFBDCB6}" dt="2021-12-09T23:36:23.222" v="271"/>
          <ac:picMkLst>
            <pc:docMk/>
            <pc:sldMk cId="4281887439" sldId="281"/>
            <ac:picMk id="10" creationId="{98C2FFDD-655C-4D9D-BB09-F96526945A6A}"/>
          </ac:picMkLst>
        </pc:picChg>
        <pc:picChg chg="add del mod">
          <ac:chgData name="강 정훈" userId="2941073edc481ba3" providerId="LiveId" clId="{0BE206B9-4E50-4C12-A9A6-2089BEFBDCB6}" dt="2021-12-09T23:40:54.462" v="275"/>
          <ac:picMkLst>
            <pc:docMk/>
            <pc:sldMk cId="4281887439" sldId="281"/>
            <ac:picMk id="11" creationId="{6B03AE9A-E05A-4D7A-BF00-7F03DE4B28D0}"/>
          </ac:picMkLst>
        </pc:picChg>
        <pc:picChg chg="add del mod">
          <ac:chgData name="강 정훈" userId="2941073edc481ba3" providerId="LiveId" clId="{0BE206B9-4E50-4C12-A9A6-2089BEFBDCB6}" dt="2021-12-09T23:40:56.182" v="276"/>
          <ac:picMkLst>
            <pc:docMk/>
            <pc:sldMk cId="4281887439" sldId="281"/>
            <ac:picMk id="12" creationId="{E77959D6-70D9-4F76-BAC2-9FFFF236DAF5}"/>
          </ac:picMkLst>
        </pc:picChg>
        <pc:picChg chg="add del mod">
          <ac:chgData name="강 정훈" userId="2941073edc481ba3" providerId="LiveId" clId="{0BE206B9-4E50-4C12-A9A6-2089BEFBDCB6}" dt="2021-12-09T23:41:27.288" v="278"/>
          <ac:picMkLst>
            <pc:docMk/>
            <pc:sldMk cId="4281887439" sldId="281"/>
            <ac:picMk id="14" creationId="{9A077C24-7D2C-43A1-B8BF-8466640F8AF1}"/>
          </ac:picMkLst>
        </pc:picChg>
        <pc:picChg chg="add del mod">
          <ac:chgData name="강 정훈" userId="2941073edc481ba3" providerId="LiveId" clId="{0BE206B9-4E50-4C12-A9A6-2089BEFBDCB6}" dt="2021-12-09T23:41:46.491" v="280"/>
          <ac:picMkLst>
            <pc:docMk/>
            <pc:sldMk cId="4281887439" sldId="281"/>
            <ac:picMk id="16" creationId="{2356C635-8D47-43B6-AB41-66CBDE2BF0CD}"/>
          </ac:picMkLst>
        </pc:picChg>
        <pc:picChg chg="add del mod">
          <ac:chgData name="강 정훈" userId="2941073edc481ba3" providerId="LiveId" clId="{0BE206B9-4E50-4C12-A9A6-2089BEFBDCB6}" dt="2021-12-09T23:41:55.758" v="282"/>
          <ac:picMkLst>
            <pc:docMk/>
            <pc:sldMk cId="4281887439" sldId="281"/>
            <ac:picMk id="17" creationId="{845544DF-1A09-4F6B-82F7-681F856BB26B}"/>
          </ac:picMkLst>
        </pc:picChg>
        <pc:picChg chg="add del mod">
          <ac:chgData name="강 정훈" userId="2941073edc481ba3" providerId="LiveId" clId="{0BE206B9-4E50-4C12-A9A6-2089BEFBDCB6}" dt="2021-12-09T23:42:05.689" v="284"/>
          <ac:picMkLst>
            <pc:docMk/>
            <pc:sldMk cId="4281887439" sldId="281"/>
            <ac:picMk id="18" creationId="{77B37734-97E5-49A2-B4FB-CB0D8FFBC684}"/>
          </ac:picMkLst>
        </pc:picChg>
        <pc:picChg chg="add del mod">
          <ac:chgData name="강 정훈" userId="2941073edc481ba3" providerId="LiveId" clId="{0BE206B9-4E50-4C12-A9A6-2089BEFBDCB6}" dt="2021-12-09T23:42:21.625" v="286"/>
          <ac:picMkLst>
            <pc:docMk/>
            <pc:sldMk cId="4281887439" sldId="281"/>
            <ac:picMk id="19" creationId="{2B46350A-73B7-4762-A429-5ACFCCE8FE0A}"/>
          </ac:picMkLst>
        </pc:picChg>
        <pc:picChg chg="add del mod">
          <ac:chgData name="강 정훈" userId="2941073edc481ba3" providerId="LiveId" clId="{0BE206B9-4E50-4C12-A9A6-2089BEFBDCB6}" dt="2021-12-09T23:42:33.929" v="288"/>
          <ac:picMkLst>
            <pc:docMk/>
            <pc:sldMk cId="4281887439" sldId="281"/>
            <ac:picMk id="20" creationId="{37267B65-FBC5-419D-BC7A-CDBF4576A8A0}"/>
          </ac:picMkLst>
        </pc:picChg>
        <pc:picChg chg="add del mod">
          <ac:chgData name="강 정훈" userId="2941073edc481ba3" providerId="LiveId" clId="{0BE206B9-4E50-4C12-A9A6-2089BEFBDCB6}" dt="2021-12-09T23:46:17.812" v="425"/>
          <ac:picMkLst>
            <pc:docMk/>
            <pc:sldMk cId="4281887439" sldId="281"/>
            <ac:picMk id="21" creationId="{0A6EA423-0F15-4D85-BCB9-D77E86687EEB}"/>
          </ac:picMkLst>
        </pc:picChg>
        <pc:picChg chg="add del mod">
          <ac:chgData name="강 정훈" userId="2941073edc481ba3" providerId="LiveId" clId="{0BE206B9-4E50-4C12-A9A6-2089BEFBDCB6}" dt="2021-12-09T23:46:39.689" v="427"/>
          <ac:picMkLst>
            <pc:docMk/>
            <pc:sldMk cId="4281887439" sldId="281"/>
            <ac:picMk id="22" creationId="{4BE095FB-71C2-452C-824E-1CDB9B911A3E}"/>
          </ac:picMkLst>
        </pc:picChg>
        <pc:picChg chg="add del mod">
          <ac:chgData name="강 정훈" userId="2941073edc481ba3" providerId="LiveId" clId="{0BE206B9-4E50-4C12-A9A6-2089BEFBDCB6}" dt="2021-12-09T23:46:59.346" v="429"/>
          <ac:picMkLst>
            <pc:docMk/>
            <pc:sldMk cId="4281887439" sldId="281"/>
            <ac:picMk id="23" creationId="{FAA96BDD-1CB8-40C5-B2F3-381C50496BC0}"/>
          </ac:picMkLst>
        </pc:picChg>
        <pc:picChg chg="add mod">
          <ac:chgData name="강 정훈" userId="2941073edc481ba3" providerId="LiveId" clId="{0BE206B9-4E50-4C12-A9A6-2089BEFBDCB6}" dt="2021-12-09T23:47:27.750" v="430"/>
          <ac:picMkLst>
            <pc:docMk/>
            <pc:sldMk cId="4281887439" sldId="281"/>
            <ac:picMk id="24" creationId="{83C543FA-1D64-4ACA-BCBA-C2833379BFD2}"/>
          </ac:picMkLst>
        </pc:picChg>
      </pc:sldChg>
      <pc:sldChg chg="addSp delSp modSp modTransition modAnim">
        <pc:chgData name="강 정훈" userId="2941073edc481ba3" providerId="LiveId" clId="{0BE206B9-4E50-4C12-A9A6-2089BEFBDCB6}" dt="2021-12-10T00:08:40.736" v="524"/>
        <pc:sldMkLst>
          <pc:docMk/>
          <pc:sldMk cId="4140449416" sldId="283"/>
        </pc:sldMkLst>
        <pc:picChg chg="add del mod">
          <ac:chgData name="강 정훈" userId="2941073edc481ba3" providerId="LiveId" clId="{0BE206B9-4E50-4C12-A9A6-2089BEFBDCB6}" dt="2021-12-10T00:05:31.081" v="509"/>
          <ac:picMkLst>
            <pc:docMk/>
            <pc:sldMk cId="4140449416" sldId="283"/>
            <ac:picMk id="2" creationId="{5EC34898-D7A4-4FA8-9A79-A82259548658}"/>
          </ac:picMkLst>
        </pc:picChg>
        <pc:picChg chg="add del mod">
          <ac:chgData name="강 정훈" userId="2941073edc481ba3" providerId="LiveId" clId="{0BE206B9-4E50-4C12-A9A6-2089BEFBDCB6}" dt="2021-12-10T00:06:17.271" v="511"/>
          <ac:picMkLst>
            <pc:docMk/>
            <pc:sldMk cId="4140449416" sldId="283"/>
            <ac:picMk id="3" creationId="{6AAD4BF9-04B4-4E7D-A75A-FE65F844B8CE}"/>
          </ac:picMkLst>
        </pc:picChg>
        <pc:picChg chg="add del mod">
          <ac:chgData name="강 정훈" userId="2941073edc481ba3" providerId="LiveId" clId="{0BE206B9-4E50-4C12-A9A6-2089BEFBDCB6}" dt="2021-12-10T00:06:47.752" v="513"/>
          <ac:picMkLst>
            <pc:docMk/>
            <pc:sldMk cId="4140449416" sldId="283"/>
            <ac:picMk id="4" creationId="{FE1C7524-800B-461E-A260-40164323F62F}"/>
          </ac:picMkLst>
        </pc:picChg>
        <pc:picChg chg="add del mod">
          <ac:chgData name="강 정훈" userId="2941073edc481ba3" providerId="LiveId" clId="{0BE206B9-4E50-4C12-A9A6-2089BEFBDCB6}" dt="2021-12-10T00:06:59.201" v="515"/>
          <ac:picMkLst>
            <pc:docMk/>
            <pc:sldMk cId="4140449416" sldId="283"/>
            <ac:picMk id="5" creationId="{2E60A6CC-BA1A-4CDF-B571-1F73417E9CDC}"/>
          </ac:picMkLst>
        </pc:picChg>
        <pc:picChg chg="add del mod">
          <ac:chgData name="강 정훈" userId="2941073edc481ba3" providerId="LiveId" clId="{0BE206B9-4E50-4C12-A9A6-2089BEFBDCB6}" dt="2021-12-10T00:07:10.346" v="517"/>
          <ac:picMkLst>
            <pc:docMk/>
            <pc:sldMk cId="4140449416" sldId="283"/>
            <ac:picMk id="6" creationId="{FA07FE5B-643F-4FB9-A0EF-60652D885D11}"/>
          </ac:picMkLst>
        </pc:picChg>
        <pc:picChg chg="add del mod">
          <ac:chgData name="강 정훈" userId="2941073edc481ba3" providerId="LiveId" clId="{0BE206B9-4E50-4C12-A9A6-2089BEFBDCB6}" dt="2021-12-10T00:07:21.722" v="519"/>
          <ac:picMkLst>
            <pc:docMk/>
            <pc:sldMk cId="4140449416" sldId="283"/>
            <ac:picMk id="7" creationId="{2D0A54FA-CEF1-4FE2-AAEC-0173892583AA}"/>
          </ac:picMkLst>
        </pc:picChg>
        <pc:picChg chg="add del mod">
          <ac:chgData name="강 정훈" userId="2941073edc481ba3" providerId="LiveId" clId="{0BE206B9-4E50-4C12-A9A6-2089BEFBDCB6}" dt="2021-12-10T00:07:42.675" v="521"/>
          <ac:picMkLst>
            <pc:docMk/>
            <pc:sldMk cId="4140449416" sldId="283"/>
            <ac:picMk id="8" creationId="{010E61D6-3D8F-4D22-82F9-1DDF26E54F45}"/>
          </ac:picMkLst>
        </pc:picChg>
        <pc:picChg chg="add del mod">
          <ac:chgData name="강 정훈" userId="2941073edc481ba3" providerId="LiveId" clId="{0BE206B9-4E50-4C12-A9A6-2089BEFBDCB6}" dt="2021-12-10T00:07:57.137" v="523"/>
          <ac:picMkLst>
            <pc:docMk/>
            <pc:sldMk cId="4140449416" sldId="283"/>
            <ac:picMk id="13" creationId="{B18BFA81-FA1C-4B36-A54C-3D5765B108A4}"/>
          </ac:picMkLst>
        </pc:picChg>
        <pc:picChg chg="add mod">
          <ac:chgData name="강 정훈" userId="2941073edc481ba3" providerId="LiveId" clId="{0BE206B9-4E50-4C12-A9A6-2089BEFBDCB6}" dt="2021-12-10T00:08:40.736" v="524"/>
          <ac:picMkLst>
            <pc:docMk/>
            <pc:sldMk cId="4140449416" sldId="283"/>
            <ac:picMk id="15" creationId="{1D4B84CB-3E58-4CEA-B590-B8849727B105}"/>
          </ac:picMkLst>
        </pc:picChg>
      </pc:sldChg>
      <pc:sldChg chg="addSp delSp modSp mod modTransition modAnim">
        <pc:chgData name="강 정훈" userId="2941073edc481ba3" providerId="LiveId" clId="{0BE206B9-4E50-4C12-A9A6-2089BEFBDCB6}" dt="2021-12-09T23:32:41.246" v="253"/>
        <pc:sldMkLst>
          <pc:docMk/>
          <pc:sldMk cId="3151674550" sldId="285"/>
        </pc:sldMkLst>
        <pc:spChg chg="mod">
          <ac:chgData name="강 정훈" userId="2941073edc481ba3" providerId="LiveId" clId="{0BE206B9-4E50-4C12-A9A6-2089BEFBDCB6}" dt="2021-12-09T23:31:29.529" v="249" actId="20577"/>
          <ac:spMkLst>
            <pc:docMk/>
            <pc:sldMk cId="3151674550" sldId="285"/>
            <ac:spMk id="11" creationId="{03BC931E-8C8B-4EA2-A7D2-D8C5BB141513}"/>
          </ac:spMkLst>
        </pc:spChg>
        <pc:picChg chg="add del mod">
          <ac:chgData name="강 정훈" userId="2941073edc481ba3" providerId="LiveId" clId="{0BE206B9-4E50-4C12-A9A6-2089BEFBDCB6}" dt="2021-12-09T23:21:13.680" v="211"/>
          <ac:picMkLst>
            <pc:docMk/>
            <pc:sldMk cId="3151674550" sldId="285"/>
            <ac:picMk id="2" creationId="{7F7FAC1C-DF3D-4983-AFEE-376B15EBD4D4}"/>
          </ac:picMkLst>
        </pc:picChg>
        <pc:picChg chg="add del mod">
          <ac:chgData name="강 정훈" userId="2941073edc481ba3" providerId="LiveId" clId="{0BE206B9-4E50-4C12-A9A6-2089BEFBDCB6}" dt="2021-12-09T23:21:30.529" v="213"/>
          <ac:picMkLst>
            <pc:docMk/>
            <pc:sldMk cId="3151674550" sldId="285"/>
            <ac:picMk id="3" creationId="{E3FF745F-47F6-4121-ABF8-2FD9633C2174}"/>
          </ac:picMkLst>
        </pc:picChg>
        <pc:picChg chg="add del mod">
          <ac:chgData name="강 정훈" userId="2941073edc481ba3" providerId="LiveId" clId="{0BE206B9-4E50-4C12-A9A6-2089BEFBDCB6}" dt="2021-12-09T23:22:34.571" v="215"/>
          <ac:picMkLst>
            <pc:docMk/>
            <pc:sldMk cId="3151674550" sldId="285"/>
            <ac:picMk id="4" creationId="{645363EB-41FC-4340-AF57-0C1552E6A27D}"/>
          </ac:picMkLst>
        </pc:picChg>
        <pc:picChg chg="add del mod">
          <ac:chgData name="강 정훈" userId="2941073edc481ba3" providerId="LiveId" clId="{0BE206B9-4E50-4C12-A9A6-2089BEFBDCB6}" dt="2021-12-09T23:22:57.462" v="217"/>
          <ac:picMkLst>
            <pc:docMk/>
            <pc:sldMk cId="3151674550" sldId="285"/>
            <ac:picMk id="5" creationId="{AD52DD4C-82C7-4594-8BF4-F4C1E9A721AD}"/>
          </ac:picMkLst>
        </pc:picChg>
        <pc:picChg chg="add del mod">
          <ac:chgData name="강 정훈" userId="2941073edc481ba3" providerId="LiveId" clId="{0BE206B9-4E50-4C12-A9A6-2089BEFBDCB6}" dt="2021-12-09T23:23:22.756" v="219"/>
          <ac:picMkLst>
            <pc:docMk/>
            <pc:sldMk cId="3151674550" sldId="285"/>
            <ac:picMk id="6" creationId="{C1489E55-54B7-49B8-A8C2-4A35FC4CDFFD}"/>
          </ac:picMkLst>
        </pc:picChg>
        <pc:picChg chg="add del mod">
          <ac:chgData name="강 정훈" userId="2941073edc481ba3" providerId="LiveId" clId="{0BE206B9-4E50-4C12-A9A6-2089BEFBDCB6}" dt="2021-12-09T23:23:44.998" v="221"/>
          <ac:picMkLst>
            <pc:docMk/>
            <pc:sldMk cId="3151674550" sldId="285"/>
            <ac:picMk id="7" creationId="{4ACD4803-2F79-4F4E-B747-BD95E1FCAEA1}"/>
          </ac:picMkLst>
        </pc:picChg>
        <pc:picChg chg="add del mod">
          <ac:chgData name="강 정훈" userId="2941073edc481ba3" providerId="LiveId" clId="{0BE206B9-4E50-4C12-A9A6-2089BEFBDCB6}" dt="2021-12-09T23:24:22.304" v="223"/>
          <ac:picMkLst>
            <pc:docMk/>
            <pc:sldMk cId="3151674550" sldId="285"/>
            <ac:picMk id="8" creationId="{332025D3-93A4-4940-B263-AB7A04EDC0EC}"/>
          </ac:picMkLst>
        </pc:picChg>
        <pc:picChg chg="add del mod">
          <ac:chgData name="강 정훈" userId="2941073edc481ba3" providerId="LiveId" clId="{0BE206B9-4E50-4C12-A9A6-2089BEFBDCB6}" dt="2021-12-09T23:24:40.613" v="225"/>
          <ac:picMkLst>
            <pc:docMk/>
            <pc:sldMk cId="3151674550" sldId="285"/>
            <ac:picMk id="17" creationId="{30B405BF-E9C8-4F7C-AA0D-11E5557CDDCC}"/>
          </ac:picMkLst>
        </pc:picChg>
        <pc:picChg chg="add del mod">
          <ac:chgData name="강 정훈" userId="2941073edc481ba3" providerId="LiveId" clId="{0BE206B9-4E50-4C12-A9A6-2089BEFBDCB6}" dt="2021-12-09T23:24:51.823" v="227"/>
          <ac:picMkLst>
            <pc:docMk/>
            <pc:sldMk cId="3151674550" sldId="285"/>
            <ac:picMk id="19" creationId="{FF8CB199-475D-46A6-BCA8-79703ACCBBA1}"/>
          </ac:picMkLst>
        </pc:picChg>
        <pc:picChg chg="add del mod">
          <ac:chgData name="강 정훈" userId="2941073edc481ba3" providerId="LiveId" clId="{0BE206B9-4E50-4C12-A9A6-2089BEFBDCB6}" dt="2021-12-09T23:25:12.180" v="229"/>
          <ac:picMkLst>
            <pc:docMk/>
            <pc:sldMk cId="3151674550" sldId="285"/>
            <ac:picMk id="21" creationId="{C9B5C813-5CED-4C3E-A6D7-D81B980B3F28}"/>
          </ac:picMkLst>
        </pc:picChg>
        <pc:picChg chg="add del mod">
          <ac:chgData name="강 정훈" userId="2941073edc481ba3" providerId="LiveId" clId="{0BE206B9-4E50-4C12-A9A6-2089BEFBDCB6}" dt="2021-12-09T23:25:52.397" v="231"/>
          <ac:picMkLst>
            <pc:docMk/>
            <pc:sldMk cId="3151674550" sldId="285"/>
            <ac:picMk id="23" creationId="{4DD64724-C3D5-44D2-A32F-7C4B70D46AE9}"/>
          </ac:picMkLst>
        </pc:picChg>
        <pc:picChg chg="add del mod">
          <ac:chgData name="강 정훈" userId="2941073edc481ba3" providerId="LiveId" clId="{0BE206B9-4E50-4C12-A9A6-2089BEFBDCB6}" dt="2021-12-09T23:26:29.418" v="233"/>
          <ac:picMkLst>
            <pc:docMk/>
            <pc:sldMk cId="3151674550" sldId="285"/>
            <ac:picMk id="24" creationId="{7A8C4609-5BAC-4A4C-99C4-66377231A460}"/>
          </ac:picMkLst>
        </pc:picChg>
        <pc:picChg chg="add del mod">
          <ac:chgData name="강 정훈" userId="2941073edc481ba3" providerId="LiveId" clId="{0BE206B9-4E50-4C12-A9A6-2089BEFBDCB6}" dt="2021-12-09T23:27:14.162" v="235"/>
          <ac:picMkLst>
            <pc:docMk/>
            <pc:sldMk cId="3151674550" sldId="285"/>
            <ac:picMk id="25" creationId="{CCD2561F-5886-4C84-AA97-F4BFB2B316C4}"/>
          </ac:picMkLst>
        </pc:picChg>
        <pc:picChg chg="add del mod">
          <ac:chgData name="강 정훈" userId="2941073edc481ba3" providerId="LiveId" clId="{0BE206B9-4E50-4C12-A9A6-2089BEFBDCB6}" dt="2021-12-09T23:27:26.399" v="237"/>
          <ac:picMkLst>
            <pc:docMk/>
            <pc:sldMk cId="3151674550" sldId="285"/>
            <ac:picMk id="26" creationId="{87BDFF9C-F8FA-4757-A5AA-F69BE4654CE7}"/>
          </ac:picMkLst>
        </pc:picChg>
        <pc:picChg chg="add del mod">
          <ac:chgData name="강 정훈" userId="2941073edc481ba3" providerId="LiveId" clId="{0BE206B9-4E50-4C12-A9A6-2089BEFBDCB6}" dt="2021-12-09T23:28:02.741" v="239"/>
          <ac:picMkLst>
            <pc:docMk/>
            <pc:sldMk cId="3151674550" sldId="285"/>
            <ac:picMk id="27" creationId="{FB02315B-741E-4220-9C09-D9516078D979}"/>
          </ac:picMkLst>
        </pc:picChg>
        <pc:picChg chg="add del mod">
          <ac:chgData name="강 정훈" userId="2941073edc481ba3" providerId="LiveId" clId="{0BE206B9-4E50-4C12-A9A6-2089BEFBDCB6}" dt="2021-12-09T23:28:26.403" v="241"/>
          <ac:picMkLst>
            <pc:docMk/>
            <pc:sldMk cId="3151674550" sldId="285"/>
            <ac:picMk id="28" creationId="{9D77543A-A486-49DD-B575-F0750D154EB8}"/>
          </ac:picMkLst>
        </pc:picChg>
        <pc:picChg chg="add del mod">
          <ac:chgData name="강 정훈" userId="2941073edc481ba3" providerId="LiveId" clId="{0BE206B9-4E50-4C12-A9A6-2089BEFBDCB6}" dt="2021-12-09T23:28:37.767" v="243"/>
          <ac:picMkLst>
            <pc:docMk/>
            <pc:sldMk cId="3151674550" sldId="285"/>
            <ac:picMk id="29" creationId="{61D4F0C8-C104-46EB-B720-70949CA95901}"/>
          </ac:picMkLst>
        </pc:picChg>
        <pc:picChg chg="add del mod">
          <ac:chgData name="강 정훈" userId="2941073edc481ba3" providerId="LiveId" clId="{0BE206B9-4E50-4C12-A9A6-2089BEFBDCB6}" dt="2021-12-09T23:31:41.231" v="250"/>
          <ac:picMkLst>
            <pc:docMk/>
            <pc:sldMk cId="3151674550" sldId="285"/>
            <ac:picMk id="30" creationId="{5D7EFBD8-EAF5-420B-8C2E-7CE7DBB4A53F}"/>
          </ac:picMkLst>
        </pc:picChg>
        <pc:picChg chg="add del mod">
          <ac:chgData name="강 정훈" userId="2941073edc481ba3" providerId="LiveId" clId="{0BE206B9-4E50-4C12-A9A6-2089BEFBDCB6}" dt="2021-12-09T23:32:05.594" v="252"/>
          <ac:picMkLst>
            <pc:docMk/>
            <pc:sldMk cId="3151674550" sldId="285"/>
            <ac:picMk id="31" creationId="{1BAA1827-9687-4806-840C-02E7832849E1}"/>
          </ac:picMkLst>
        </pc:picChg>
        <pc:picChg chg="add mod">
          <ac:chgData name="강 정훈" userId="2941073edc481ba3" providerId="LiveId" clId="{0BE206B9-4E50-4C12-A9A6-2089BEFBDCB6}" dt="2021-12-09T23:32:41.246" v="253"/>
          <ac:picMkLst>
            <pc:docMk/>
            <pc:sldMk cId="3151674550" sldId="285"/>
            <ac:picMk id="32" creationId="{65BA115D-00DB-4FAB-B702-24F9DF90C599}"/>
          </ac:picMkLst>
        </pc:picChg>
      </pc:sldChg>
      <pc:sldChg chg="addSp delSp modSp mod modTransition modAnim">
        <pc:chgData name="강 정훈" userId="2941073edc481ba3" providerId="LiveId" clId="{0BE206B9-4E50-4C12-A9A6-2089BEFBDCB6}" dt="2021-12-09T23:55:10.575" v="470"/>
        <pc:sldMkLst>
          <pc:docMk/>
          <pc:sldMk cId="1824012653" sldId="286"/>
        </pc:sldMkLst>
        <pc:graphicFrameChg chg="mod">
          <ac:chgData name="강 정훈" userId="2941073edc481ba3" providerId="LiveId" clId="{0BE206B9-4E50-4C12-A9A6-2089BEFBDCB6}" dt="2021-12-09T23:49:30.494" v="444" actId="14100"/>
          <ac:graphicFrameMkLst>
            <pc:docMk/>
            <pc:sldMk cId="1824012653" sldId="286"/>
            <ac:graphicFrameMk id="11" creationId="{2E54837B-80B4-41F3-A93F-101C7E432086}"/>
          </ac:graphicFrameMkLst>
        </pc:graphicFrameChg>
        <pc:picChg chg="add del mod">
          <ac:chgData name="강 정훈" userId="2941073edc481ba3" providerId="LiveId" clId="{0BE206B9-4E50-4C12-A9A6-2089BEFBDCB6}" dt="2021-12-09T23:37:15.011" v="274"/>
          <ac:picMkLst>
            <pc:docMk/>
            <pc:sldMk cId="1824012653" sldId="286"/>
            <ac:picMk id="2" creationId="{1F1CCE3D-EFCE-472D-9482-81B3C681EF7E}"/>
          </ac:picMkLst>
        </pc:picChg>
        <pc:picChg chg="add del mod">
          <ac:chgData name="강 정훈" userId="2941073edc481ba3" providerId="LiveId" clId="{0BE206B9-4E50-4C12-A9A6-2089BEFBDCB6}" dt="2021-12-09T23:47:27.750" v="430"/>
          <ac:picMkLst>
            <pc:docMk/>
            <pc:sldMk cId="1824012653" sldId="286"/>
            <ac:picMk id="3" creationId="{C32E9F69-A273-4960-9337-623EB40C10D9}"/>
          </ac:picMkLst>
        </pc:picChg>
        <pc:picChg chg="add del mod">
          <ac:chgData name="강 정훈" userId="2941073edc481ba3" providerId="LiveId" clId="{0BE206B9-4E50-4C12-A9A6-2089BEFBDCB6}" dt="2021-12-09T23:47:29.576" v="431"/>
          <ac:picMkLst>
            <pc:docMk/>
            <pc:sldMk cId="1824012653" sldId="286"/>
            <ac:picMk id="4" creationId="{CB1C7D2F-C073-4441-A09E-6F7B9744A65A}"/>
          </ac:picMkLst>
        </pc:picChg>
        <pc:picChg chg="add del mod">
          <ac:chgData name="강 정훈" userId="2941073edc481ba3" providerId="LiveId" clId="{0BE206B9-4E50-4C12-A9A6-2089BEFBDCB6}" dt="2021-12-09T23:48:17.855" v="433"/>
          <ac:picMkLst>
            <pc:docMk/>
            <pc:sldMk cId="1824012653" sldId="286"/>
            <ac:picMk id="5" creationId="{8600213B-42E4-4D82-AA87-5B13F3F8B503}"/>
          </ac:picMkLst>
        </pc:picChg>
        <pc:picChg chg="add del mod">
          <ac:chgData name="강 정훈" userId="2941073edc481ba3" providerId="LiveId" clId="{0BE206B9-4E50-4C12-A9A6-2089BEFBDCB6}" dt="2021-12-09T23:48:31.732" v="435"/>
          <ac:picMkLst>
            <pc:docMk/>
            <pc:sldMk cId="1824012653" sldId="286"/>
            <ac:picMk id="6" creationId="{729EE3C5-CFDD-46FA-94A0-E987CAE4727D}"/>
          </ac:picMkLst>
        </pc:picChg>
        <pc:picChg chg="add del mod">
          <ac:chgData name="강 정훈" userId="2941073edc481ba3" providerId="LiveId" clId="{0BE206B9-4E50-4C12-A9A6-2089BEFBDCB6}" dt="2021-12-09T23:49:47.128" v="445"/>
          <ac:picMkLst>
            <pc:docMk/>
            <pc:sldMk cId="1824012653" sldId="286"/>
            <ac:picMk id="7" creationId="{B204278F-04BD-41DF-BB58-E9256842B854}"/>
          </ac:picMkLst>
        </pc:picChg>
        <pc:picChg chg="add del mod">
          <ac:chgData name="강 정훈" userId="2941073edc481ba3" providerId="LiveId" clId="{0BE206B9-4E50-4C12-A9A6-2089BEFBDCB6}" dt="2021-12-09T23:50:02.915" v="447"/>
          <ac:picMkLst>
            <pc:docMk/>
            <pc:sldMk cId="1824012653" sldId="286"/>
            <ac:picMk id="8" creationId="{57498A94-E8A6-4F15-97BC-6298A7069ECF}"/>
          </ac:picMkLst>
        </pc:picChg>
        <pc:picChg chg="add del mod">
          <ac:chgData name="강 정훈" userId="2941073edc481ba3" providerId="LiveId" clId="{0BE206B9-4E50-4C12-A9A6-2089BEFBDCB6}" dt="2021-12-09T23:50:41.927" v="449"/>
          <ac:picMkLst>
            <pc:docMk/>
            <pc:sldMk cId="1824012653" sldId="286"/>
            <ac:picMk id="10" creationId="{97D71F05-FD63-448F-A474-699ED8D71992}"/>
          </ac:picMkLst>
        </pc:picChg>
        <pc:picChg chg="add del mod">
          <ac:chgData name="강 정훈" userId="2941073edc481ba3" providerId="LiveId" clId="{0BE206B9-4E50-4C12-A9A6-2089BEFBDCB6}" dt="2021-12-09T23:50:57.187" v="451"/>
          <ac:picMkLst>
            <pc:docMk/>
            <pc:sldMk cId="1824012653" sldId="286"/>
            <ac:picMk id="12" creationId="{3DF776FE-A5C8-412E-8230-9F75E1811ED3}"/>
          </ac:picMkLst>
        </pc:picChg>
        <pc:picChg chg="add del mod">
          <ac:chgData name="강 정훈" userId="2941073edc481ba3" providerId="LiveId" clId="{0BE206B9-4E50-4C12-A9A6-2089BEFBDCB6}" dt="2021-12-09T23:51:23.884" v="453"/>
          <ac:picMkLst>
            <pc:docMk/>
            <pc:sldMk cId="1824012653" sldId="286"/>
            <ac:picMk id="13" creationId="{0D406E25-9E0C-4ABC-8A54-64711842A6A0}"/>
          </ac:picMkLst>
        </pc:picChg>
        <pc:picChg chg="add del mod">
          <ac:chgData name="강 정훈" userId="2941073edc481ba3" providerId="LiveId" clId="{0BE206B9-4E50-4C12-A9A6-2089BEFBDCB6}" dt="2021-12-09T23:51:40.656" v="455"/>
          <ac:picMkLst>
            <pc:docMk/>
            <pc:sldMk cId="1824012653" sldId="286"/>
            <ac:picMk id="14" creationId="{A07254D2-B44E-4D13-8F99-3D9C5C7AEFCE}"/>
          </ac:picMkLst>
        </pc:picChg>
        <pc:picChg chg="add del mod">
          <ac:chgData name="강 정훈" userId="2941073edc481ba3" providerId="LiveId" clId="{0BE206B9-4E50-4C12-A9A6-2089BEFBDCB6}" dt="2021-12-09T23:51:49.707" v="457"/>
          <ac:picMkLst>
            <pc:docMk/>
            <pc:sldMk cId="1824012653" sldId="286"/>
            <ac:picMk id="15" creationId="{171051F5-4FFF-4775-A0B4-D88C04E173FC}"/>
          </ac:picMkLst>
        </pc:picChg>
        <pc:picChg chg="add del mod">
          <ac:chgData name="강 정훈" userId="2941073edc481ba3" providerId="LiveId" clId="{0BE206B9-4E50-4C12-A9A6-2089BEFBDCB6}" dt="2021-12-09T23:52:01.322" v="459"/>
          <ac:picMkLst>
            <pc:docMk/>
            <pc:sldMk cId="1824012653" sldId="286"/>
            <ac:picMk id="16" creationId="{476F5461-DEE4-4FA5-9A28-689D8B34B5A2}"/>
          </ac:picMkLst>
        </pc:picChg>
        <pc:picChg chg="add del mod">
          <ac:chgData name="강 정훈" userId="2941073edc481ba3" providerId="LiveId" clId="{0BE206B9-4E50-4C12-A9A6-2089BEFBDCB6}" dt="2021-12-09T23:52:54.713" v="461"/>
          <ac:picMkLst>
            <pc:docMk/>
            <pc:sldMk cId="1824012653" sldId="286"/>
            <ac:picMk id="17" creationId="{7948CEDD-A0C0-4B26-ACE4-839B2DB4F9B3}"/>
          </ac:picMkLst>
        </pc:picChg>
        <pc:picChg chg="add del mod">
          <ac:chgData name="강 정훈" userId="2941073edc481ba3" providerId="LiveId" clId="{0BE206B9-4E50-4C12-A9A6-2089BEFBDCB6}" dt="2021-12-09T23:53:13.015" v="463"/>
          <ac:picMkLst>
            <pc:docMk/>
            <pc:sldMk cId="1824012653" sldId="286"/>
            <ac:picMk id="18" creationId="{F35A15BC-5C52-4FA5-B94F-3822B482A5D2}"/>
          </ac:picMkLst>
        </pc:picChg>
        <pc:picChg chg="add del mod">
          <ac:chgData name="강 정훈" userId="2941073edc481ba3" providerId="LiveId" clId="{0BE206B9-4E50-4C12-A9A6-2089BEFBDCB6}" dt="2021-12-09T23:53:59.068" v="465"/>
          <ac:picMkLst>
            <pc:docMk/>
            <pc:sldMk cId="1824012653" sldId="286"/>
            <ac:picMk id="19" creationId="{EB59C0FA-03EE-42D5-B7C6-6EBE47EE8EE3}"/>
          </ac:picMkLst>
        </pc:picChg>
        <pc:picChg chg="add del mod">
          <ac:chgData name="강 정훈" userId="2941073edc481ba3" providerId="LiveId" clId="{0BE206B9-4E50-4C12-A9A6-2089BEFBDCB6}" dt="2021-12-09T23:54:23.199" v="467"/>
          <ac:picMkLst>
            <pc:docMk/>
            <pc:sldMk cId="1824012653" sldId="286"/>
            <ac:picMk id="20" creationId="{F03DA837-761A-4247-A44A-9B3200DC8B8B}"/>
          </ac:picMkLst>
        </pc:picChg>
        <pc:picChg chg="add del mod">
          <ac:chgData name="강 정훈" userId="2941073edc481ba3" providerId="LiveId" clId="{0BE206B9-4E50-4C12-A9A6-2089BEFBDCB6}" dt="2021-12-09T23:54:38.715" v="469"/>
          <ac:picMkLst>
            <pc:docMk/>
            <pc:sldMk cId="1824012653" sldId="286"/>
            <ac:picMk id="21" creationId="{A93DC48F-C6B1-4C47-8A69-AED004972912}"/>
          </ac:picMkLst>
        </pc:picChg>
        <pc:picChg chg="add mod">
          <ac:chgData name="강 정훈" userId="2941073edc481ba3" providerId="LiveId" clId="{0BE206B9-4E50-4C12-A9A6-2089BEFBDCB6}" dt="2021-12-09T23:55:10.575" v="470"/>
          <ac:picMkLst>
            <pc:docMk/>
            <pc:sldMk cId="1824012653" sldId="286"/>
            <ac:picMk id="22" creationId="{0C61912A-EF3C-4CB9-A0B9-B321065C4C01}"/>
          </ac:picMkLst>
        </pc:picChg>
        <pc:picChg chg="mod">
          <ac:chgData name="강 정훈" userId="2941073edc481ba3" providerId="LiveId" clId="{0BE206B9-4E50-4C12-A9A6-2089BEFBDCB6}" dt="2021-12-09T23:45:38.911" v="424" actId="1076"/>
          <ac:picMkLst>
            <pc:docMk/>
            <pc:sldMk cId="1824012653" sldId="286"/>
            <ac:picMk id="14338" creationId="{208129D1-EF6C-4F21-9545-78C491CD364E}"/>
          </ac:picMkLst>
        </pc:picChg>
      </pc:sldChg>
      <pc:sldChg chg="addSp delSp modSp mod modTransition delAnim modAnim">
        <pc:chgData name="강 정훈" userId="2941073edc481ba3" providerId="LiveId" clId="{0BE206B9-4E50-4C12-A9A6-2089BEFBDCB6}" dt="2021-12-09T23:05:59.630" v="203"/>
        <pc:sldMkLst>
          <pc:docMk/>
          <pc:sldMk cId="3149599738" sldId="287"/>
        </pc:sldMkLst>
        <pc:spChg chg="del">
          <ac:chgData name="강 정훈" userId="2941073edc481ba3" providerId="LiveId" clId="{0BE206B9-4E50-4C12-A9A6-2089BEFBDCB6}" dt="2021-12-09T22:38:30.133" v="0"/>
          <ac:spMkLst>
            <pc:docMk/>
            <pc:sldMk cId="3149599738" sldId="287"/>
            <ac:spMk id="6" creationId="{3F4ABB5B-4B1B-4EAF-A752-141E287C5FF2}"/>
          </ac:spMkLst>
        </pc:spChg>
        <pc:spChg chg="add mo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10" creationId="{58EC4683-34D1-45E6-B147-51ABCAAFF41F}"/>
          </ac:spMkLst>
        </pc:spChg>
        <pc:spChg chg="del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71" creationId="{B551C3B6-A0D6-43F6-9F68-13666CDA5C09}"/>
          </ac:spMkLst>
        </pc:spChg>
        <pc:spChg chg="del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73" creationId="{A854B776-A442-43B6-A04C-06352CC215AB}"/>
          </ac:spMkLst>
        </pc:spChg>
        <pc:spChg chg="del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75" creationId="{19860852-849A-4C9D-B957-046993D43E45}"/>
          </ac:spMkLst>
        </pc:spChg>
        <pc:spChg chg="del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77" creationId="{A3073D95-508A-4E41-99B0-FF69451A718C}"/>
          </ac:spMkLst>
        </pc:spChg>
        <pc:spChg chg="del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79" creationId="{89377AFB-C55E-41AB-9F95-8D94942CD3D7}"/>
          </ac:spMkLst>
        </pc:spChg>
        <pc:spChg chg="ad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90" creationId="{B551C3B6-A0D6-43F6-9F68-13666CDA5C09}"/>
          </ac:spMkLst>
        </pc:spChg>
        <pc:spChg chg="ad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92" creationId="{BADC2316-FA71-4441-8DB3-CBDFF5A2F205}"/>
          </ac:spMkLst>
        </pc:spChg>
        <pc:spChg chg="ad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94" creationId="{F76F0355-CC47-41EE-BB96-C16F2B5AFA43}"/>
          </ac:spMkLst>
        </pc:spChg>
        <pc:spChg chg="ad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96" creationId="{72759A47-6B4E-4782-9AC5-439D7B31C442}"/>
          </ac:spMkLst>
        </pc:spChg>
        <pc:spChg chg="add">
          <ac:chgData name="강 정훈" userId="2941073edc481ba3" providerId="LiveId" clId="{0BE206B9-4E50-4C12-A9A6-2089BEFBDCB6}" dt="2021-12-09T22:42:37.790" v="5" actId="26606"/>
          <ac:spMkLst>
            <pc:docMk/>
            <pc:sldMk cId="3149599738" sldId="287"/>
            <ac:spMk id="102" creationId="{DF5C8A94-E698-4356-9F20-5773888F17C7}"/>
          </ac:spMkLst>
        </pc:spChg>
        <pc:picChg chg="add del mod">
          <ac:chgData name="강 정훈" userId="2941073edc481ba3" providerId="LiveId" clId="{0BE206B9-4E50-4C12-A9A6-2089BEFBDCB6}" dt="2021-12-09T22:42:32.271" v="4" actId="21"/>
          <ac:picMkLst>
            <pc:docMk/>
            <pc:sldMk cId="3149599738" sldId="287"/>
            <ac:picMk id="11" creationId="{CCF4C15F-C9C0-493B-9ECA-BDAEA8B66F70}"/>
          </ac:picMkLst>
        </pc:picChg>
        <pc:picChg chg="add mod">
          <ac:chgData name="강 정훈" userId="2941073edc481ba3" providerId="LiveId" clId="{0BE206B9-4E50-4C12-A9A6-2089BEFBDCB6}" dt="2021-12-09T22:42:41.073" v="6"/>
          <ac:picMkLst>
            <pc:docMk/>
            <pc:sldMk cId="3149599738" sldId="287"/>
            <ac:picMk id="20" creationId="{E14AE3CE-6ED6-4EF8-833E-A01FFE44FCDE}"/>
          </ac:picMkLst>
        </pc:picChg>
        <pc:picChg chg="add">
          <ac:chgData name="강 정훈" userId="2941073edc481ba3" providerId="LiveId" clId="{0BE206B9-4E50-4C12-A9A6-2089BEFBDCB6}" dt="2021-12-09T22:42:37.790" v="5" actId="26606"/>
          <ac:picMkLst>
            <pc:docMk/>
            <pc:sldMk cId="3149599738" sldId="287"/>
            <ac:picMk id="87" creationId="{B9326C59-7EDC-4EEF-AB47-6BE3F24A99A5}"/>
          </ac:picMkLst>
        </pc:picChg>
        <pc:cxnChg chg="del">
          <ac:chgData name="강 정훈" userId="2941073edc481ba3" providerId="LiveId" clId="{0BE206B9-4E50-4C12-A9A6-2089BEFBDCB6}" dt="2021-12-09T22:42:37.790" v="5" actId="26606"/>
          <ac:cxnSpMkLst>
            <pc:docMk/>
            <pc:sldMk cId="3149599738" sldId="287"/>
            <ac:cxnSpMk id="81" creationId="{2115DA78-288A-4029-A09C-5EB8C05CC2AC}"/>
          </ac:cxnSpMkLst>
        </pc:cxnChg>
        <pc:cxnChg chg="del">
          <ac:chgData name="강 정훈" userId="2941073edc481ba3" providerId="LiveId" clId="{0BE206B9-4E50-4C12-A9A6-2089BEFBDCB6}" dt="2021-12-09T22:42:37.790" v="5" actId="26606"/>
          <ac:cxnSpMkLst>
            <pc:docMk/>
            <pc:sldMk cId="3149599738" sldId="287"/>
            <ac:cxnSpMk id="83" creationId="{9EB5F3D3-5CB5-4DB0-BDD3-5A7CA6451B06}"/>
          </ac:cxnSpMkLst>
        </pc:cxnChg>
        <pc:cxnChg chg="add">
          <ac:chgData name="강 정훈" userId="2941073edc481ba3" providerId="LiveId" clId="{0BE206B9-4E50-4C12-A9A6-2089BEFBDCB6}" dt="2021-12-09T22:42:37.790" v="5" actId="26606"/>
          <ac:cxnSpMkLst>
            <pc:docMk/>
            <pc:sldMk cId="3149599738" sldId="287"/>
            <ac:cxnSpMk id="98" creationId="{411C2B77-5F63-4462-9860-A6F4D5EAC401}"/>
          </ac:cxnSpMkLst>
        </pc:cxnChg>
        <pc:cxnChg chg="add">
          <ac:chgData name="강 정훈" userId="2941073edc481ba3" providerId="LiveId" clId="{0BE206B9-4E50-4C12-A9A6-2089BEFBDCB6}" dt="2021-12-09T22:42:37.790" v="5" actId="26606"/>
          <ac:cxnSpMkLst>
            <pc:docMk/>
            <pc:sldMk cId="3149599738" sldId="287"/>
            <ac:cxnSpMk id="100" creationId="{538F11FD-73B0-48DF-9CC3-2A1537413489}"/>
          </ac:cxnSpMkLst>
        </pc:cxnChg>
      </pc:sldChg>
      <pc:sldChg chg="addSp delSp modSp mod modClrScheme modAnim delDesignElem chgLayout">
        <pc:chgData name="강 정훈" userId="2941073edc481ba3" providerId="LiveId" clId="{0BE206B9-4E50-4C12-A9A6-2089BEFBDCB6}" dt="2021-12-09T22:58:42.655" v="192"/>
        <pc:sldMkLst>
          <pc:docMk/>
          <pc:sldMk cId="126673771" sldId="290"/>
        </pc:sldMkLst>
        <pc:spChg chg="add del mod">
          <ac:chgData name="강 정훈" userId="2941073edc481ba3" providerId="LiveId" clId="{0BE206B9-4E50-4C12-A9A6-2089BEFBDCB6}" dt="2021-12-09T22:46:01.502" v="34" actId="478"/>
          <ac:spMkLst>
            <pc:docMk/>
            <pc:sldMk cId="126673771" sldId="290"/>
            <ac:spMk id="5" creationId="{170D5681-CD9F-4A49-8951-5D09F57C870C}"/>
          </ac:spMkLst>
        </pc:spChg>
        <pc:spChg chg="del mod">
          <ac:chgData name="강 정훈" userId="2941073edc481ba3" providerId="LiveId" clId="{0BE206B9-4E50-4C12-A9A6-2089BEFBDCB6}" dt="2021-12-09T22:45:27.218" v="24" actId="21"/>
          <ac:spMkLst>
            <pc:docMk/>
            <pc:sldMk cId="126673771" sldId="290"/>
            <ac:spMk id="6" creationId="{3F4ABB5B-4B1B-4EAF-A752-141E287C5FF2}"/>
          </ac:spMkLst>
        </pc:spChg>
        <pc:spChg chg="add mod">
          <ac:chgData name="강 정훈" userId="2941073edc481ba3" providerId="LiveId" clId="{0BE206B9-4E50-4C12-A9A6-2089BEFBDCB6}" dt="2021-12-09T22:54:31.777" v="174" actId="20577"/>
          <ac:spMkLst>
            <pc:docMk/>
            <pc:sldMk cId="126673771" sldId="290"/>
            <ac:spMk id="7" creationId="{F2456D9E-2D52-4658-9C79-82D0B630C45E}"/>
          </ac:spMkLst>
        </pc:spChg>
        <pc:spChg chg="add del mod">
          <ac:chgData name="강 정훈" userId="2941073edc481ba3" providerId="LiveId" clId="{0BE206B9-4E50-4C12-A9A6-2089BEFBDCB6}" dt="2021-12-09T22:54:34.501" v="175" actId="478"/>
          <ac:spMkLst>
            <pc:docMk/>
            <pc:sldMk cId="126673771" sldId="290"/>
            <ac:spMk id="8" creationId="{5484FA9E-A779-4B30-B534-AE4D7A6C6FB8}"/>
          </ac:spMkLst>
        </pc:spChg>
        <pc:spChg chg="del">
          <ac:chgData name="강 정훈" userId="2941073edc481ba3" providerId="LiveId" clId="{0BE206B9-4E50-4C12-A9A6-2089BEFBDCB6}" dt="2021-12-09T22:44:43.627" v="12" actId="26606"/>
          <ac:spMkLst>
            <pc:docMk/>
            <pc:sldMk cId="126673771" sldId="290"/>
            <ac:spMk id="71" creationId="{B551C3B6-A0D6-43F6-9F68-13666CDA5C09}"/>
          </ac:spMkLst>
        </pc:spChg>
        <pc:spChg chg="del">
          <ac:chgData name="강 정훈" userId="2941073edc481ba3" providerId="LiveId" clId="{0BE206B9-4E50-4C12-A9A6-2089BEFBDCB6}" dt="2021-12-09T22:44:43.627" v="12" actId="26606"/>
          <ac:spMkLst>
            <pc:docMk/>
            <pc:sldMk cId="126673771" sldId="290"/>
            <ac:spMk id="73" creationId="{A854B776-A442-43B6-A04C-06352CC215AB}"/>
          </ac:spMkLst>
        </pc:spChg>
        <pc:spChg chg="del">
          <ac:chgData name="강 정훈" userId="2941073edc481ba3" providerId="LiveId" clId="{0BE206B9-4E50-4C12-A9A6-2089BEFBDCB6}" dt="2021-12-09T22:44:43.627" v="12" actId="26606"/>
          <ac:spMkLst>
            <pc:docMk/>
            <pc:sldMk cId="126673771" sldId="290"/>
            <ac:spMk id="75" creationId="{19860852-849A-4C9D-B957-046993D43E45}"/>
          </ac:spMkLst>
        </pc:spChg>
        <pc:spChg chg="del">
          <ac:chgData name="강 정훈" userId="2941073edc481ba3" providerId="LiveId" clId="{0BE206B9-4E50-4C12-A9A6-2089BEFBDCB6}" dt="2021-12-09T22:44:43.627" v="12" actId="26606"/>
          <ac:spMkLst>
            <pc:docMk/>
            <pc:sldMk cId="126673771" sldId="290"/>
            <ac:spMk id="77" creationId="{A3073D95-508A-4E41-99B0-FF69451A718C}"/>
          </ac:spMkLst>
        </pc:spChg>
        <pc:spChg chg="del">
          <ac:chgData name="강 정훈" userId="2941073edc481ba3" providerId="LiveId" clId="{0BE206B9-4E50-4C12-A9A6-2089BEFBDCB6}" dt="2021-12-09T22:44:43.627" v="12" actId="26606"/>
          <ac:spMkLst>
            <pc:docMk/>
            <pc:sldMk cId="126673771" sldId="290"/>
            <ac:spMk id="79" creationId="{89377AFB-C55E-41AB-9F95-8D94942CD3D7}"/>
          </ac:spMkLst>
        </pc:spChg>
        <pc:spChg chg="add del">
          <ac:chgData name="강 정훈" userId="2941073edc481ba3" providerId="LiveId" clId="{0BE206B9-4E50-4C12-A9A6-2089BEFBDCB6}" dt="2021-12-09T22:45:17.828" v="22" actId="26606"/>
          <ac:spMkLst>
            <pc:docMk/>
            <pc:sldMk cId="126673771" sldId="290"/>
            <ac:spMk id="88" creationId="{B551C3B6-A0D6-43F6-9F68-13666CDA5C09}"/>
          </ac:spMkLst>
        </pc:spChg>
        <pc:spChg chg="add del">
          <ac:chgData name="강 정훈" userId="2941073edc481ba3" providerId="LiveId" clId="{0BE206B9-4E50-4C12-A9A6-2089BEFBDCB6}" dt="2021-12-09T22:45:17.828" v="22" actId="26606"/>
          <ac:spMkLst>
            <pc:docMk/>
            <pc:sldMk cId="126673771" sldId="290"/>
            <ac:spMk id="90" creationId="{5A0EE87A-7DEF-48DC-98C9-8793929DEAB4}"/>
          </ac:spMkLst>
        </pc:spChg>
        <pc:spChg chg="add del">
          <ac:chgData name="강 정훈" userId="2941073edc481ba3" providerId="LiveId" clId="{0BE206B9-4E50-4C12-A9A6-2089BEFBDCB6}" dt="2021-12-09T22:45:17.828" v="22" actId="26606"/>
          <ac:spMkLst>
            <pc:docMk/>
            <pc:sldMk cId="126673771" sldId="290"/>
            <ac:spMk id="92" creationId="{19860852-849A-4C9D-B957-046993D43E45}"/>
          </ac:spMkLst>
        </pc:spChg>
        <pc:spChg chg="add del">
          <ac:chgData name="강 정훈" userId="2941073edc481ba3" providerId="LiveId" clId="{0BE206B9-4E50-4C12-A9A6-2089BEFBDCB6}" dt="2021-12-09T22:45:17.828" v="22" actId="26606"/>
          <ac:spMkLst>
            <pc:docMk/>
            <pc:sldMk cId="126673771" sldId="290"/>
            <ac:spMk id="94" creationId="{A3073D95-508A-4E41-99B0-FF69451A718C}"/>
          </ac:spMkLst>
        </pc:spChg>
        <pc:spChg chg="add del">
          <ac:chgData name="강 정훈" userId="2941073edc481ba3" providerId="LiveId" clId="{0BE206B9-4E50-4C12-A9A6-2089BEFBDCB6}" dt="2021-12-09T22:45:17.828" v="22" actId="26606"/>
          <ac:spMkLst>
            <pc:docMk/>
            <pc:sldMk cId="126673771" sldId="290"/>
            <ac:spMk id="96" creationId="{178E6100-5F4D-4CE9-B0C3-79D8E1D17E16}"/>
          </ac:spMkLst>
        </pc:spChg>
        <pc:spChg chg="add del">
          <ac:chgData name="강 정훈" userId="2941073edc481ba3" providerId="LiveId" clId="{0BE206B9-4E50-4C12-A9A6-2089BEFBDCB6}" dt="2021-12-09T22:54:24.837" v="163" actId="700"/>
          <ac:spMkLst>
            <pc:docMk/>
            <pc:sldMk cId="126673771" sldId="290"/>
            <ac:spMk id="105" creationId="{B551C3B6-A0D6-43F6-9F68-13666CDA5C09}"/>
          </ac:spMkLst>
        </pc:spChg>
        <pc:spChg chg="add del">
          <ac:chgData name="강 정훈" userId="2941073edc481ba3" providerId="LiveId" clId="{0BE206B9-4E50-4C12-A9A6-2089BEFBDCB6}" dt="2021-12-09T22:54:24.837" v="163" actId="700"/>
          <ac:spMkLst>
            <pc:docMk/>
            <pc:sldMk cId="126673771" sldId="290"/>
            <ac:spMk id="107" creationId="{5A0EE87A-7DEF-48DC-98C9-8793929DEAB4}"/>
          </ac:spMkLst>
        </pc:spChg>
        <pc:spChg chg="add del">
          <ac:chgData name="강 정훈" userId="2941073edc481ba3" providerId="LiveId" clId="{0BE206B9-4E50-4C12-A9A6-2089BEFBDCB6}" dt="2021-12-09T22:54:24.837" v="163" actId="700"/>
          <ac:spMkLst>
            <pc:docMk/>
            <pc:sldMk cId="126673771" sldId="290"/>
            <ac:spMk id="109" creationId="{19860852-849A-4C9D-B957-046993D43E45}"/>
          </ac:spMkLst>
        </pc:spChg>
        <pc:spChg chg="add del">
          <ac:chgData name="강 정훈" userId="2941073edc481ba3" providerId="LiveId" clId="{0BE206B9-4E50-4C12-A9A6-2089BEFBDCB6}" dt="2021-12-09T22:54:24.837" v="163" actId="700"/>
          <ac:spMkLst>
            <pc:docMk/>
            <pc:sldMk cId="126673771" sldId="290"/>
            <ac:spMk id="111" creationId="{A3073D95-508A-4E41-99B0-FF69451A718C}"/>
          </ac:spMkLst>
        </pc:spChg>
        <pc:spChg chg="add del">
          <ac:chgData name="강 정훈" userId="2941073edc481ba3" providerId="LiveId" clId="{0BE206B9-4E50-4C12-A9A6-2089BEFBDCB6}" dt="2021-12-09T22:54:24.837" v="163" actId="700"/>
          <ac:spMkLst>
            <pc:docMk/>
            <pc:sldMk cId="126673771" sldId="290"/>
            <ac:spMk id="113" creationId="{178E6100-5F4D-4CE9-B0C3-79D8E1D17E16}"/>
          </ac:spMkLst>
        </pc:spChg>
        <pc:picChg chg="add del mod">
          <ac:chgData name="강 정훈" userId="2941073edc481ba3" providerId="LiveId" clId="{0BE206B9-4E50-4C12-A9A6-2089BEFBDCB6}" dt="2021-12-09T22:45:07.379" v="19" actId="478"/>
          <ac:picMkLst>
            <pc:docMk/>
            <pc:sldMk cId="126673771" sldId="290"/>
            <ac:picMk id="3" creationId="{6C1995F4-8E39-4249-A55A-91CA3C21EF0A}"/>
          </ac:picMkLst>
        </pc:picChg>
        <pc:picChg chg="add del mod">
          <ac:chgData name="강 정훈" userId="2941073edc481ba3" providerId="LiveId" clId="{0BE206B9-4E50-4C12-A9A6-2089BEFBDCB6}" dt="2021-12-09T22:45:07.379" v="19" actId="478"/>
          <ac:picMkLst>
            <pc:docMk/>
            <pc:sldMk cId="126673771" sldId="290"/>
            <ac:picMk id="10" creationId="{2ED3A141-9D3A-4D3F-91B7-5C76A26A8F97}"/>
          </ac:picMkLst>
        </pc:picChg>
        <pc:picChg chg="add del mod">
          <ac:chgData name="강 정훈" userId="2941073edc481ba3" providerId="LiveId" clId="{0BE206B9-4E50-4C12-A9A6-2089BEFBDCB6}" dt="2021-12-09T22:45:27.218" v="24" actId="21"/>
          <ac:picMkLst>
            <pc:docMk/>
            <pc:sldMk cId="126673771" sldId="290"/>
            <ac:picMk id="20" creationId="{10DE05A0-A986-4DE4-82D0-61D0A11DD1B8}"/>
          </ac:picMkLst>
        </pc:picChg>
        <pc:picChg chg="add del mod">
          <ac:chgData name="강 정훈" userId="2941073edc481ba3" providerId="LiveId" clId="{0BE206B9-4E50-4C12-A9A6-2089BEFBDCB6}" dt="2021-12-09T22:45:27.218" v="24" actId="21"/>
          <ac:picMkLst>
            <pc:docMk/>
            <pc:sldMk cId="126673771" sldId="290"/>
            <ac:picMk id="21" creationId="{2C720370-6AE9-4A70-B454-CF94F51475C3}"/>
          </ac:picMkLst>
        </pc:picChg>
        <pc:picChg chg="add mod">
          <ac:chgData name="강 정훈" userId="2941073edc481ba3" providerId="LiveId" clId="{0BE206B9-4E50-4C12-A9A6-2089BEFBDCB6}" dt="2021-12-09T22:54:46.855" v="179" actId="1076"/>
          <ac:picMkLst>
            <pc:docMk/>
            <pc:sldMk cId="126673771" sldId="290"/>
            <ac:picMk id="33" creationId="{4C301CE0-2B3B-43E3-9B6E-27D7F28820EC}"/>
          </ac:picMkLst>
        </pc:picChg>
        <pc:cxnChg chg="del">
          <ac:chgData name="강 정훈" userId="2941073edc481ba3" providerId="LiveId" clId="{0BE206B9-4E50-4C12-A9A6-2089BEFBDCB6}" dt="2021-12-09T22:44:43.627" v="12" actId="26606"/>
          <ac:cxnSpMkLst>
            <pc:docMk/>
            <pc:sldMk cId="126673771" sldId="290"/>
            <ac:cxnSpMk id="81" creationId="{2115DA78-288A-4029-A09C-5EB8C05CC2AC}"/>
          </ac:cxnSpMkLst>
        </pc:cxnChg>
        <pc:cxnChg chg="del">
          <ac:chgData name="강 정훈" userId="2941073edc481ba3" providerId="LiveId" clId="{0BE206B9-4E50-4C12-A9A6-2089BEFBDCB6}" dt="2021-12-09T22:44:43.627" v="12" actId="26606"/>
          <ac:cxnSpMkLst>
            <pc:docMk/>
            <pc:sldMk cId="126673771" sldId="290"/>
            <ac:cxnSpMk id="83" creationId="{9EB5F3D3-5CB5-4DB0-BDD3-5A7CA6451B06}"/>
          </ac:cxnSpMkLst>
        </pc:cxnChg>
        <pc:cxnChg chg="add del">
          <ac:chgData name="강 정훈" userId="2941073edc481ba3" providerId="LiveId" clId="{0BE206B9-4E50-4C12-A9A6-2089BEFBDCB6}" dt="2021-12-09T22:45:17.828" v="22" actId="26606"/>
          <ac:cxnSpMkLst>
            <pc:docMk/>
            <pc:sldMk cId="126673771" sldId="290"/>
            <ac:cxnSpMk id="98" creationId="{2115DA78-288A-4029-A09C-5EB8C05CC2AC}"/>
          </ac:cxnSpMkLst>
        </pc:cxnChg>
        <pc:cxnChg chg="add del">
          <ac:chgData name="강 정훈" userId="2941073edc481ba3" providerId="LiveId" clId="{0BE206B9-4E50-4C12-A9A6-2089BEFBDCB6}" dt="2021-12-09T22:45:17.828" v="22" actId="26606"/>
          <ac:cxnSpMkLst>
            <pc:docMk/>
            <pc:sldMk cId="126673771" sldId="290"/>
            <ac:cxnSpMk id="100" creationId="{9EB5F3D3-5CB5-4DB0-BDD3-5A7CA6451B06}"/>
          </ac:cxnSpMkLst>
        </pc:cxnChg>
        <pc:cxnChg chg="add del">
          <ac:chgData name="강 정훈" userId="2941073edc481ba3" providerId="LiveId" clId="{0BE206B9-4E50-4C12-A9A6-2089BEFBDCB6}" dt="2021-12-09T22:54:24.837" v="163" actId="700"/>
          <ac:cxnSpMkLst>
            <pc:docMk/>
            <pc:sldMk cId="126673771" sldId="290"/>
            <ac:cxnSpMk id="115" creationId="{2115DA78-288A-4029-A09C-5EB8C05CC2AC}"/>
          </ac:cxnSpMkLst>
        </pc:cxnChg>
        <pc:cxnChg chg="add del">
          <ac:chgData name="강 정훈" userId="2941073edc481ba3" providerId="LiveId" clId="{0BE206B9-4E50-4C12-A9A6-2089BEFBDCB6}" dt="2021-12-09T22:54:24.837" v="163" actId="700"/>
          <ac:cxnSpMkLst>
            <pc:docMk/>
            <pc:sldMk cId="126673771" sldId="290"/>
            <ac:cxnSpMk id="117" creationId="{9EB5F3D3-5CB5-4DB0-BDD3-5A7CA6451B06}"/>
          </ac:cxnSpMkLst>
        </pc:cxnChg>
      </pc:sldChg>
      <pc:sldChg chg="del">
        <pc:chgData name="강 정훈" userId="2941073edc481ba3" providerId="LiveId" clId="{0BE206B9-4E50-4C12-A9A6-2089BEFBDCB6}" dt="2021-12-09T22:54:56.735" v="181" actId="2696"/>
        <pc:sldMkLst>
          <pc:docMk/>
          <pc:sldMk cId="3860917729" sldId="291"/>
        </pc:sldMkLst>
      </pc:sldChg>
      <pc:sldChg chg="addSp delSp modSp add mod modTransition modAnim">
        <pc:chgData name="강 정훈" userId="2941073edc481ba3" providerId="LiveId" clId="{0BE206B9-4E50-4C12-A9A6-2089BEFBDCB6}" dt="2021-12-09T23:05:13.798" v="199"/>
        <pc:sldMkLst>
          <pc:docMk/>
          <pc:sldMk cId="2505593249" sldId="292"/>
        </pc:sldMkLst>
        <pc:spChg chg="del mod">
          <ac:chgData name="강 정훈" userId="2941073edc481ba3" providerId="LiveId" clId="{0BE206B9-4E50-4C12-A9A6-2089BEFBDCB6}" dt="2021-12-09T22:45:32.915" v="28" actId="478"/>
          <ac:spMkLst>
            <pc:docMk/>
            <pc:sldMk cId="2505593249" sldId="292"/>
            <ac:spMk id="6" creationId="{3F4ABB5B-4B1B-4EAF-A752-141E287C5FF2}"/>
          </ac:spMkLst>
        </pc:spChg>
        <pc:spChg chg="add del mod">
          <ac:chgData name="강 정훈" userId="2941073edc481ba3" providerId="LiveId" clId="{0BE206B9-4E50-4C12-A9A6-2089BEFBDCB6}" dt="2021-12-09T22:45:30.746" v="26"/>
          <ac:spMkLst>
            <pc:docMk/>
            <pc:sldMk cId="2505593249" sldId="292"/>
            <ac:spMk id="10" creationId="{5660BA50-51AF-4253-AE30-BE9822B3A25D}"/>
          </ac:spMkLst>
        </pc:spChg>
        <pc:spChg chg="add mod">
          <ac:chgData name="강 정훈" userId="2941073edc481ba3" providerId="LiveId" clId="{0BE206B9-4E50-4C12-A9A6-2089BEFBDCB6}" dt="2021-12-09T22:45:36.358" v="30" actId="14100"/>
          <ac:spMkLst>
            <pc:docMk/>
            <pc:sldMk cId="2505593249" sldId="292"/>
            <ac:spMk id="13" creationId="{3D8E84F8-E4A4-438D-ABDE-F1CEC875C04E}"/>
          </ac:spMkLst>
        </pc:spChg>
        <pc:picChg chg="add del mod">
          <ac:chgData name="강 정훈" userId="2941073edc481ba3" providerId="LiveId" clId="{0BE206B9-4E50-4C12-A9A6-2089BEFBDCB6}" dt="2021-12-09T22:45:30.746" v="26"/>
          <ac:picMkLst>
            <pc:docMk/>
            <pc:sldMk cId="2505593249" sldId="292"/>
            <ac:picMk id="11" creationId="{97AB88B1-3E12-4514-A71F-C6A489A17803}"/>
          </ac:picMkLst>
        </pc:picChg>
        <pc:picChg chg="add del mod">
          <ac:chgData name="강 정훈" userId="2941073edc481ba3" providerId="LiveId" clId="{0BE206B9-4E50-4C12-A9A6-2089BEFBDCB6}" dt="2021-12-09T22:45:30.746" v="26"/>
          <ac:picMkLst>
            <pc:docMk/>
            <pc:sldMk cId="2505593249" sldId="292"/>
            <ac:picMk id="12" creationId="{E5A41914-9B2F-48C1-86E0-0D3D54191E4F}"/>
          </ac:picMkLst>
        </pc:picChg>
        <pc:picChg chg="add mod">
          <ac:chgData name="강 정훈" userId="2941073edc481ba3" providerId="LiveId" clId="{0BE206B9-4E50-4C12-A9A6-2089BEFBDCB6}" dt="2021-12-09T22:45:38.308" v="31" actId="1076"/>
          <ac:picMkLst>
            <pc:docMk/>
            <pc:sldMk cId="2505593249" sldId="292"/>
            <ac:picMk id="14" creationId="{EA95395E-A117-4E9A-8899-139A183C8104}"/>
          </ac:picMkLst>
        </pc:picChg>
        <pc:picChg chg="add mod">
          <ac:chgData name="강 정훈" userId="2941073edc481ba3" providerId="LiveId" clId="{0BE206B9-4E50-4C12-A9A6-2089BEFBDCB6}" dt="2021-12-09T22:45:41.640" v="32" actId="1076"/>
          <ac:picMkLst>
            <pc:docMk/>
            <pc:sldMk cId="2505593249" sldId="292"/>
            <ac:picMk id="15" creationId="{906F935B-F1E6-4EC3-B8AA-509D5E635078}"/>
          </ac:picMkLst>
        </pc:picChg>
        <pc:picChg chg="add mod">
          <ac:chgData name="강 정훈" userId="2941073edc481ba3" providerId="LiveId" clId="{0BE206B9-4E50-4C12-A9A6-2089BEFBDCB6}" dt="2021-12-09T22:53:34.658" v="161" actId="1076"/>
          <ac:picMkLst>
            <pc:docMk/>
            <pc:sldMk cId="2505593249" sldId="292"/>
            <ac:picMk id="16" creationId="{68296EE8-5C16-497F-B52B-516DB1E17CBC}"/>
          </ac:picMkLst>
        </pc:picChg>
      </pc:sldChg>
      <pc:sldChg chg="addSp delSp modSp add del mod ord delAnim modAnim">
        <pc:chgData name="강 정훈" userId="2941073edc481ba3" providerId="LiveId" clId="{0BE206B9-4E50-4C12-A9A6-2089BEFBDCB6}" dt="2021-12-09T22:54:56.735" v="181" actId="2696"/>
        <pc:sldMkLst>
          <pc:docMk/>
          <pc:sldMk cId="1309756071" sldId="293"/>
        </pc:sldMkLst>
        <pc:spChg chg="add del mod">
          <ac:chgData name="강 정훈" userId="2941073edc481ba3" providerId="LiveId" clId="{0BE206B9-4E50-4C12-A9A6-2089BEFBDCB6}" dt="2021-12-09T22:46:25.624" v="45" actId="478"/>
          <ac:spMkLst>
            <pc:docMk/>
            <pc:sldMk cId="1309756071" sldId="293"/>
            <ac:spMk id="3" creationId="{967089F9-2744-4E92-81A4-D3A88EE86C9B}"/>
          </ac:spMkLst>
        </pc:spChg>
        <pc:spChg chg="del mod">
          <ac:chgData name="강 정훈" userId="2941073edc481ba3" providerId="LiveId" clId="{0BE206B9-4E50-4C12-A9A6-2089BEFBDCB6}" dt="2021-12-09T22:46:12.676" v="41" actId="478"/>
          <ac:spMkLst>
            <pc:docMk/>
            <pc:sldMk cId="1309756071" sldId="293"/>
            <ac:spMk id="13" creationId="{3D8E84F8-E4A4-438D-ABDE-F1CEC875C04E}"/>
          </ac:spMkLst>
        </pc:spChg>
        <pc:spChg chg="add mod">
          <ac:chgData name="강 정훈" userId="2941073edc481ba3" providerId="LiveId" clId="{0BE206B9-4E50-4C12-A9A6-2089BEFBDCB6}" dt="2021-12-09T22:47:50.386" v="59" actId="404"/>
          <ac:spMkLst>
            <pc:docMk/>
            <pc:sldMk cId="1309756071" sldId="293"/>
            <ac:spMk id="17" creationId="{15376FBC-BAA8-4ABE-AC61-26679C3C2B89}"/>
          </ac:spMkLst>
        </pc:spChg>
        <pc:spChg chg="add mod">
          <ac:chgData name="강 정훈" userId="2941073edc481ba3" providerId="LiveId" clId="{0BE206B9-4E50-4C12-A9A6-2089BEFBDCB6}" dt="2021-12-09T22:49:28.750" v="81" actId="1076"/>
          <ac:spMkLst>
            <pc:docMk/>
            <pc:sldMk cId="1309756071" sldId="293"/>
            <ac:spMk id="20" creationId="{1CB6BC7C-6466-42E6-8FAA-EB8DCC70A659}"/>
          </ac:spMkLst>
        </pc:spChg>
        <pc:spChg chg="add mod">
          <ac:chgData name="강 정훈" userId="2941073edc481ba3" providerId="LiveId" clId="{0BE206B9-4E50-4C12-A9A6-2089BEFBDCB6}" dt="2021-12-09T22:49:15.208" v="77" actId="1076"/>
          <ac:spMkLst>
            <pc:docMk/>
            <pc:sldMk cId="1309756071" sldId="293"/>
            <ac:spMk id="27" creationId="{7C3ABAA1-7DB5-4790-B477-2BF76126EAF7}"/>
          </ac:spMkLst>
        </pc:spChg>
        <pc:spChg chg="add mod">
          <ac:chgData name="강 정훈" userId="2941073edc481ba3" providerId="LiveId" clId="{0BE206B9-4E50-4C12-A9A6-2089BEFBDCB6}" dt="2021-12-09T22:49:00.632" v="76" actId="1076"/>
          <ac:spMkLst>
            <pc:docMk/>
            <pc:sldMk cId="1309756071" sldId="293"/>
            <ac:spMk id="29" creationId="{F7721DB6-C17D-46A2-9427-88CF44631AE8}"/>
          </ac:spMkLst>
        </pc:spChg>
        <pc:spChg chg="add del">
          <ac:chgData name="강 정훈" userId="2941073edc481ba3" providerId="LiveId" clId="{0BE206B9-4E50-4C12-A9A6-2089BEFBDCB6}" dt="2021-12-09T22:49:45.277" v="83" actId="22"/>
          <ac:spMkLst>
            <pc:docMk/>
            <pc:sldMk cId="1309756071" sldId="293"/>
            <ac:spMk id="31" creationId="{59944C44-5671-41C7-9F05-E8485D19E299}"/>
          </ac:spMkLst>
        </pc:spChg>
        <pc:spChg chg="del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71" creationId="{B551C3B6-A0D6-43F6-9F68-13666CDA5C09}"/>
          </ac:spMkLst>
        </pc:spChg>
        <pc:spChg chg="del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73" creationId="{A854B776-A442-43B6-A04C-06352CC215AB}"/>
          </ac:spMkLst>
        </pc:spChg>
        <pc:spChg chg="del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75" creationId="{19860852-849A-4C9D-B957-046993D43E45}"/>
          </ac:spMkLst>
        </pc:spChg>
        <pc:spChg chg="del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77" creationId="{A3073D95-508A-4E41-99B0-FF69451A718C}"/>
          </ac:spMkLst>
        </pc:spChg>
        <pc:spChg chg="del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79" creationId="{89377AFB-C55E-41AB-9F95-8D94942CD3D7}"/>
          </ac:spMkLst>
        </pc:spChg>
        <pc:spChg chg="add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88" creationId="{5E789A05-76D0-47F6-AD3C-AF9057326156}"/>
          </ac:spMkLst>
        </pc:spChg>
        <pc:spChg chg="add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90" creationId="{4C9E268C-BA1C-4DC0-8D67-52F339C062B8}"/>
          </ac:spMkLst>
        </pc:spChg>
        <pc:spChg chg="add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92" creationId="{E9F7744E-8F31-475B-AAF0-93992CFB982A}"/>
          </ac:spMkLst>
        </pc:spChg>
        <pc:spChg chg="add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94" creationId="{D20DAA5B-4A0F-4CBA-895C-20ED2D8E1E52}"/>
          </ac:spMkLst>
        </pc:spChg>
        <pc:spChg chg="add">
          <ac:chgData name="강 정훈" userId="2941073edc481ba3" providerId="LiveId" clId="{0BE206B9-4E50-4C12-A9A6-2089BEFBDCB6}" dt="2021-12-09T22:47:37.132" v="54" actId="26606"/>
          <ac:spMkLst>
            <pc:docMk/>
            <pc:sldMk cId="1309756071" sldId="293"/>
            <ac:spMk id="96" creationId="{880B5662-F964-42CE-81AB-7F6721217393}"/>
          </ac:spMkLst>
        </pc:spChg>
        <pc:picChg chg="del">
          <ac:chgData name="강 정훈" userId="2941073edc481ba3" providerId="LiveId" clId="{0BE206B9-4E50-4C12-A9A6-2089BEFBDCB6}" dt="2021-12-09T22:46:08.626" v="36" actId="478"/>
          <ac:picMkLst>
            <pc:docMk/>
            <pc:sldMk cId="1309756071" sldId="293"/>
            <ac:picMk id="14" creationId="{EA95395E-A117-4E9A-8899-139A183C8104}"/>
          </ac:picMkLst>
        </pc:picChg>
        <pc:picChg chg="del mod">
          <ac:chgData name="강 정훈" userId="2941073edc481ba3" providerId="LiveId" clId="{0BE206B9-4E50-4C12-A9A6-2089BEFBDCB6}" dt="2021-12-09T22:46:09.198" v="38" actId="478"/>
          <ac:picMkLst>
            <pc:docMk/>
            <pc:sldMk cId="1309756071" sldId="293"/>
            <ac:picMk id="15" creationId="{906F935B-F1E6-4EC3-B8AA-509D5E635078}"/>
          </ac:picMkLst>
        </pc:picChg>
        <pc:picChg chg="del">
          <ac:chgData name="강 정훈" userId="2941073edc481ba3" providerId="LiveId" clId="{0BE206B9-4E50-4C12-A9A6-2089BEFBDCB6}" dt="2021-12-09T22:46:14.444" v="42" actId="478"/>
          <ac:picMkLst>
            <pc:docMk/>
            <pc:sldMk cId="1309756071" sldId="293"/>
            <ac:picMk id="16" creationId="{68296EE8-5C16-497F-B52B-516DB1E17CBC}"/>
          </ac:picMkLst>
        </pc:picChg>
        <pc:picChg chg="add mod ord">
          <ac:chgData name="강 정훈" userId="2941073edc481ba3" providerId="LiveId" clId="{0BE206B9-4E50-4C12-A9A6-2089BEFBDCB6}" dt="2021-12-09T22:48:18.108" v="70" actId="1076"/>
          <ac:picMkLst>
            <pc:docMk/>
            <pc:sldMk cId="1309756071" sldId="293"/>
            <ac:picMk id="18" creationId="{0848FDC0-22CD-4FC5-A90C-25CD8A7FEFFD}"/>
          </ac:picMkLst>
        </pc:picChg>
        <pc:picChg chg="add mod ord">
          <ac:chgData name="강 정훈" userId="2941073edc481ba3" providerId="LiveId" clId="{0BE206B9-4E50-4C12-A9A6-2089BEFBDCB6}" dt="2021-12-09T22:48:14.088" v="69" actId="1076"/>
          <ac:picMkLst>
            <pc:docMk/>
            <pc:sldMk cId="1309756071" sldId="293"/>
            <ac:picMk id="19" creationId="{8D87A27C-8180-43D8-955F-AF9C7589D584}"/>
          </ac:picMkLst>
        </pc:picChg>
        <pc:picChg chg="add mod">
          <ac:chgData name="강 정훈" userId="2941073edc481ba3" providerId="LiveId" clId="{0BE206B9-4E50-4C12-A9A6-2089BEFBDCB6}" dt="2021-12-09T22:49:51.580" v="85" actId="1076"/>
          <ac:picMkLst>
            <pc:docMk/>
            <pc:sldMk cId="1309756071" sldId="293"/>
            <ac:picMk id="32" creationId="{F08BCE9E-D985-4178-8963-D1FED59A5BBB}"/>
          </ac:picMkLst>
        </pc:picChg>
        <pc:cxnChg chg="del">
          <ac:chgData name="강 정훈" userId="2941073edc481ba3" providerId="LiveId" clId="{0BE206B9-4E50-4C12-A9A6-2089BEFBDCB6}" dt="2021-12-09T22:47:37.132" v="54" actId="26606"/>
          <ac:cxnSpMkLst>
            <pc:docMk/>
            <pc:sldMk cId="1309756071" sldId="293"/>
            <ac:cxnSpMk id="81" creationId="{2115DA78-288A-4029-A09C-5EB8C05CC2AC}"/>
          </ac:cxnSpMkLst>
        </pc:cxnChg>
        <pc:cxnChg chg="del">
          <ac:chgData name="강 정훈" userId="2941073edc481ba3" providerId="LiveId" clId="{0BE206B9-4E50-4C12-A9A6-2089BEFBDCB6}" dt="2021-12-09T22:47:37.132" v="54" actId="26606"/>
          <ac:cxnSpMkLst>
            <pc:docMk/>
            <pc:sldMk cId="1309756071" sldId="293"/>
            <ac:cxnSpMk id="83" creationId="{9EB5F3D3-5CB5-4DB0-BDD3-5A7CA6451B06}"/>
          </ac:cxnSpMkLst>
        </pc:cxnChg>
        <pc:cxnChg chg="add">
          <ac:chgData name="강 정훈" userId="2941073edc481ba3" providerId="LiveId" clId="{0BE206B9-4E50-4C12-A9A6-2089BEFBDCB6}" dt="2021-12-09T22:47:37.132" v="54" actId="26606"/>
          <ac:cxnSpMkLst>
            <pc:docMk/>
            <pc:sldMk cId="1309756071" sldId="293"/>
            <ac:cxnSpMk id="98" creationId="{1F0EAA21-5EC0-44C4-AC81-8C6E3C837604}"/>
          </ac:cxnSpMkLst>
        </pc:cxnChg>
        <pc:cxnChg chg="add">
          <ac:chgData name="강 정훈" userId="2941073edc481ba3" providerId="LiveId" clId="{0BE206B9-4E50-4C12-A9A6-2089BEFBDCB6}" dt="2021-12-09T22:47:37.132" v="54" actId="26606"/>
          <ac:cxnSpMkLst>
            <pc:docMk/>
            <pc:sldMk cId="1309756071" sldId="293"/>
            <ac:cxnSpMk id="100" creationId="{384AE249-78F8-44A2-B5AA-988286D3D084}"/>
          </ac:cxnSpMkLst>
        </pc:cxnChg>
      </pc:sldChg>
      <pc:sldChg chg="addSp delSp modSp add mod modTransition modAnim">
        <pc:chgData name="강 정훈" userId="2941073edc481ba3" providerId="LiveId" clId="{0BE206B9-4E50-4C12-A9A6-2089BEFBDCB6}" dt="2021-12-09T23:05:10.478" v="198"/>
        <pc:sldMkLst>
          <pc:docMk/>
          <pc:sldMk cId="96524703" sldId="294"/>
        </pc:sldMkLst>
        <pc:spChg chg="del">
          <ac:chgData name="강 정훈" userId="2941073edc481ba3" providerId="LiveId" clId="{0BE206B9-4E50-4C12-A9A6-2089BEFBDCB6}" dt="2021-12-09T22:50:05.547" v="87" actId="478"/>
          <ac:spMkLst>
            <pc:docMk/>
            <pc:sldMk cId="96524703" sldId="294"/>
            <ac:spMk id="3" creationId="{967089F9-2744-4E92-81A4-D3A88EE86C9B}"/>
          </ac:spMkLst>
        </pc:spChg>
        <pc:spChg chg="add mod">
          <ac:chgData name="강 정훈" userId="2941073edc481ba3" providerId="LiveId" clId="{0BE206B9-4E50-4C12-A9A6-2089BEFBDCB6}" dt="2021-12-09T22:50:06.002" v="88"/>
          <ac:spMkLst>
            <pc:docMk/>
            <pc:sldMk cId="96524703" sldId="294"/>
            <ac:spMk id="10" creationId="{26B14EDE-87B6-41F9-AD0E-8855E4AEAEB0}"/>
          </ac:spMkLst>
        </pc:spChg>
        <pc:spChg chg="add mod">
          <ac:chgData name="강 정훈" userId="2941073edc481ba3" providerId="LiveId" clId="{0BE206B9-4E50-4C12-A9A6-2089BEFBDCB6}" dt="2021-12-09T22:50:06.002" v="88"/>
          <ac:spMkLst>
            <pc:docMk/>
            <pc:sldMk cId="96524703" sldId="294"/>
            <ac:spMk id="13" creationId="{951F8746-EB66-4394-8C49-885FE427419A}"/>
          </ac:spMkLst>
        </pc:spChg>
        <pc:spChg chg="add del mod">
          <ac:chgData name="강 정훈" userId="2941073edc481ba3" providerId="LiveId" clId="{0BE206B9-4E50-4C12-A9A6-2089BEFBDCB6}" dt="2021-12-09T22:50:11.555" v="90"/>
          <ac:spMkLst>
            <pc:docMk/>
            <pc:sldMk cId="96524703" sldId="294"/>
            <ac:spMk id="14" creationId="{3AB7245C-711E-4D8B-843C-93E3F4E5AE01}"/>
          </ac:spMkLst>
        </pc:spChg>
        <pc:spChg chg="add del mod">
          <ac:chgData name="강 정훈" userId="2941073edc481ba3" providerId="LiveId" clId="{0BE206B9-4E50-4C12-A9A6-2089BEFBDCB6}" dt="2021-12-09T22:50:11.555" v="90"/>
          <ac:spMkLst>
            <pc:docMk/>
            <pc:sldMk cId="96524703" sldId="294"/>
            <ac:spMk id="17" creationId="{78934F9F-B7FB-4256-814B-E4C865CC0E7F}"/>
          </ac:spMkLst>
        </pc:spChg>
        <pc:spChg chg="add mod">
          <ac:chgData name="강 정훈" userId="2941073edc481ba3" providerId="LiveId" clId="{0BE206B9-4E50-4C12-A9A6-2089BEFBDCB6}" dt="2021-12-09T22:50:16.763" v="91"/>
          <ac:spMkLst>
            <pc:docMk/>
            <pc:sldMk cId="96524703" sldId="294"/>
            <ac:spMk id="18" creationId="{AAEBDCA1-399E-4B32-A2CF-63213AEE9011}"/>
          </ac:spMkLst>
        </pc:spChg>
        <pc:spChg chg="add mod">
          <ac:chgData name="강 정훈" userId="2941073edc481ba3" providerId="LiveId" clId="{0BE206B9-4E50-4C12-A9A6-2089BEFBDCB6}" dt="2021-12-09T22:53:16.648" v="148" actId="20577"/>
          <ac:spMkLst>
            <pc:docMk/>
            <pc:sldMk cId="96524703" sldId="294"/>
            <ac:spMk id="20" creationId="{46289FB1-EA54-4BF3-B2F6-56A68F9A7F4E}"/>
          </ac:spMkLst>
        </pc:spChg>
        <pc:picChg chg="add mod">
          <ac:chgData name="강 정훈" userId="2941073edc481ba3" providerId="LiveId" clId="{0BE206B9-4E50-4C12-A9A6-2089BEFBDCB6}" dt="2021-12-09T22:53:21.699" v="158" actId="1038"/>
          <ac:picMkLst>
            <pc:docMk/>
            <pc:sldMk cId="96524703" sldId="294"/>
            <ac:picMk id="11" creationId="{69D1494A-9FE6-4198-9F76-64CF7EC8E4A5}"/>
          </ac:picMkLst>
        </pc:picChg>
        <pc:picChg chg="add mod">
          <ac:chgData name="강 정훈" userId="2941073edc481ba3" providerId="LiveId" clId="{0BE206B9-4E50-4C12-A9A6-2089BEFBDCB6}" dt="2021-12-09T22:53:22.848" v="159" actId="1076"/>
          <ac:picMkLst>
            <pc:docMk/>
            <pc:sldMk cId="96524703" sldId="294"/>
            <ac:picMk id="12" creationId="{8C36DEE2-C8FC-478A-A59B-095FD80565E3}"/>
          </ac:picMkLst>
        </pc:picChg>
        <pc:picChg chg="add del mod">
          <ac:chgData name="강 정훈" userId="2941073edc481ba3" providerId="LiveId" clId="{0BE206B9-4E50-4C12-A9A6-2089BEFBDCB6}" dt="2021-12-09T22:50:11.555" v="90"/>
          <ac:picMkLst>
            <pc:docMk/>
            <pc:sldMk cId="96524703" sldId="294"/>
            <ac:picMk id="15" creationId="{120E4A60-5C0B-47A4-B3F4-26E87558491A}"/>
          </ac:picMkLst>
        </pc:picChg>
        <pc:picChg chg="add del mod">
          <ac:chgData name="강 정훈" userId="2941073edc481ba3" providerId="LiveId" clId="{0BE206B9-4E50-4C12-A9A6-2089BEFBDCB6}" dt="2021-12-09T22:50:11.555" v="90"/>
          <ac:picMkLst>
            <pc:docMk/>
            <pc:sldMk cId="96524703" sldId="294"/>
            <ac:picMk id="16" creationId="{E9B11537-5274-4F0D-8095-8FC7469FF9CF}"/>
          </ac:picMkLst>
        </pc:picChg>
        <pc:picChg chg="add mod">
          <ac:chgData name="강 정훈" userId="2941073edc481ba3" providerId="LiveId" clId="{0BE206B9-4E50-4C12-A9A6-2089BEFBDCB6}" dt="2021-12-09T22:50:24.002" v="94"/>
          <ac:picMkLst>
            <pc:docMk/>
            <pc:sldMk cId="96524703" sldId="294"/>
            <ac:picMk id="19" creationId="{241B85A4-38F6-427E-B321-21B629E6D24B}"/>
          </ac:picMkLst>
        </pc:picChg>
      </pc:sldChg>
      <pc:sldChg chg="addSp delSp modSp add mod modTransition modAnim">
        <pc:chgData name="강 정훈" userId="2941073edc481ba3" providerId="LiveId" clId="{0BE206B9-4E50-4C12-A9A6-2089BEFBDCB6}" dt="2021-12-09T23:10:43.413" v="204"/>
        <pc:sldMkLst>
          <pc:docMk/>
          <pc:sldMk cId="2067476328" sldId="295"/>
        </pc:sldMkLst>
        <pc:spChg chg="del">
          <ac:chgData name="강 정훈" userId="2941073edc481ba3" providerId="LiveId" clId="{0BE206B9-4E50-4C12-A9A6-2089BEFBDCB6}" dt="2021-12-09T22:50:41.341" v="96" actId="478"/>
          <ac:spMkLst>
            <pc:docMk/>
            <pc:sldMk cId="2067476328" sldId="295"/>
            <ac:spMk id="3" creationId="{967089F9-2744-4E92-81A4-D3A88EE86C9B}"/>
          </ac:spMkLst>
        </pc:spChg>
        <pc:spChg chg="add mod">
          <ac:chgData name="강 정훈" userId="2941073edc481ba3" providerId="LiveId" clId="{0BE206B9-4E50-4C12-A9A6-2089BEFBDCB6}" dt="2021-12-09T22:50:47.334" v="99" actId="1076"/>
          <ac:spMkLst>
            <pc:docMk/>
            <pc:sldMk cId="2067476328" sldId="295"/>
            <ac:spMk id="10" creationId="{7193346A-A154-436B-A5A0-E706A45D30D5}"/>
          </ac:spMkLst>
        </pc:spChg>
        <pc:spChg chg="add del mod">
          <ac:chgData name="강 정훈" userId="2941073edc481ba3" providerId="LiveId" clId="{0BE206B9-4E50-4C12-A9A6-2089BEFBDCB6}" dt="2021-12-09T22:51:01.578" v="105" actId="26606"/>
          <ac:spMkLst>
            <pc:docMk/>
            <pc:sldMk cId="2067476328" sldId="295"/>
            <ac:spMk id="11" creationId="{794092B9-77D9-4879-9C5D-A15E75B63836}"/>
          </ac:spMkLst>
        </pc:spChg>
        <pc:graphicFrameChg chg="add">
          <ac:chgData name="강 정훈" userId="2941073edc481ba3" providerId="LiveId" clId="{0BE206B9-4E50-4C12-A9A6-2089BEFBDCB6}" dt="2021-12-09T22:51:01.578" v="105" actId="26606"/>
          <ac:graphicFrameMkLst>
            <pc:docMk/>
            <pc:sldMk cId="2067476328" sldId="295"/>
            <ac:graphicFrameMk id="85" creationId="{567FCA70-1459-4AB2-A364-988E6D46677B}"/>
          </ac:graphicFrameMkLst>
        </pc:graphicFrameChg>
        <pc:picChg chg="add mod">
          <ac:chgData name="강 정훈" userId="2941073edc481ba3" providerId="LiveId" clId="{0BE206B9-4E50-4C12-A9A6-2089BEFBDCB6}" dt="2021-12-09T22:52:52.529" v="124" actId="1076"/>
          <ac:picMkLst>
            <pc:docMk/>
            <pc:sldMk cId="2067476328" sldId="295"/>
            <ac:picMk id="12" creationId="{B7E820C9-0CA3-4D16-BACE-EC0BE9189348}"/>
          </ac:picMkLst>
        </pc:picChg>
      </pc:sldChg>
      <pc:sldChg chg="addSp delSp modSp add mod modTransition modAnim">
        <pc:chgData name="강 정훈" userId="2941073edc481ba3" providerId="LiveId" clId="{0BE206B9-4E50-4C12-A9A6-2089BEFBDCB6}" dt="2021-12-09T23:13:20.906" v="205"/>
        <pc:sldMkLst>
          <pc:docMk/>
          <pc:sldMk cId="2628820946" sldId="296"/>
        </pc:sldMkLst>
        <pc:spChg chg="del">
          <ac:chgData name="강 정훈" userId="2941073edc481ba3" providerId="LiveId" clId="{0BE206B9-4E50-4C12-A9A6-2089BEFBDCB6}" dt="2021-12-09T22:51:38.087" v="108" actId="478"/>
          <ac:spMkLst>
            <pc:docMk/>
            <pc:sldMk cId="2628820946" sldId="296"/>
            <ac:spMk id="6" creationId="{3F4ABB5B-4B1B-4EAF-A752-141E287C5FF2}"/>
          </ac:spMkLst>
        </pc:spChg>
        <pc:spChg chg="add del mod">
          <ac:chgData name="강 정훈" userId="2941073edc481ba3" providerId="LiveId" clId="{0BE206B9-4E50-4C12-A9A6-2089BEFBDCB6}" dt="2021-12-09T22:51:39.709" v="110"/>
          <ac:spMkLst>
            <pc:docMk/>
            <pc:sldMk cId="2628820946" sldId="296"/>
            <ac:spMk id="10" creationId="{1FDF5EFB-F971-4D5E-884E-17F6A57B6C12}"/>
          </ac:spMkLst>
        </pc:spChg>
        <pc:spChg chg="add del mod">
          <ac:chgData name="강 정훈" userId="2941073edc481ba3" providerId="LiveId" clId="{0BE206B9-4E50-4C12-A9A6-2089BEFBDCB6}" dt="2021-12-09T22:51:39.709" v="110"/>
          <ac:spMkLst>
            <pc:docMk/>
            <pc:sldMk cId="2628820946" sldId="296"/>
            <ac:spMk id="11" creationId="{9DE887E1-BCBC-4F7D-AC63-B89E1F862EDF}"/>
          </ac:spMkLst>
        </pc:spChg>
        <pc:spChg chg="add del mo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3" creationId="{B61B4908-D393-43DE-87F0-43E0F5873F32}"/>
          </ac:spMkLst>
        </pc:spChg>
        <pc:spChg chg="add mo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4" creationId="{D0A86743-D354-4C3B-A34A-2ABDD96A76F7}"/>
          </ac:spMkLst>
        </pc:spChg>
        <pc:spChg chg="add del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71" creationId="{B551C3B6-A0D6-43F6-9F68-13666CDA5C09}"/>
          </ac:spMkLst>
        </pc:spChg>
        <pc:spChg chg="add del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73" creationId="{A854B776-A442-43B6-A04C-06352CC215AB}"/>
          </ac:spMkLst>
        </pc:spChg>
        <pc:spChg chg="add del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75" creationId="{19860852-849A-4C9D-B957-046993D43E45}"/>
          </ac:spMkLst>
        </pc:spChg>
        <pc:spChg chg="add del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77" creationId="{A3073D95-508A-4E41-99B0-FF69451A718C}"/>
          </ac:spMkLst>
        </pc:spChg>
        <pc:spChg chg="add del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79" creationId="{89377AFB-C55E-41AB-9F95-8D94942CD3D7}"/>
          </ac:spMkLst>
        </pc:spChg>
        <pc:spChg chg="add del">
          <ac:chgData name="강 정훈" userId="2941073edc481ba3" providerId="LiveId" clId="{0BE206B9-4E50-4C12-A9A6-2089BEFBDCB6}" dt="2021-12-09T22:51:57.928" v="114" actId="26606"/>
          <ac:spMkLst>
            <pc:docMk/>
            <pc:sldMk cId="2628820946" sldId="296"/>
            <ac:spMk id="89" creationId="{5E789A05-76D0-47F6-AD3C-AF9057326156}"/>
          </ac:spMkLst>
        </pc:spChg>
        <pc:spChg chg="add del">
          <ac:chgData name="강 정훈" userId="2941073edc481ba3" providerId="LiveId" clId="{0BE206B9-4E50-4C12-A9A6-2089BEFBDCB6}" dt="2021-12-09T22:51:57.928" v="114" actId="26606"/>
          <ac:spMkLst>
            <pc:docMk/>
            <pc:sldMk cId="2628820946" sldId="296"/>
            <ac:spMk id="91" creationId="{A99D947B-1B59-4322-8CF2-73E813419999}"/>
          </ac:spMkLst>
        </pc:spChg>
        <pc:spChg chg="add del">
          <ac:chgData name="강 정훈" userId="2941073edc481ba3" providerId="LiveId" clId="{0BE206B9-4E50-4C12-A9A6-2089BEFBDCB6}" dt="2021-12-09T22:51:57.928" v="114" actId="26606"/>
          <ac:spMkLst>
            <pc:docMk/>
            <pc:sldMk cId="2628820946" sldId="296"/>
            <ac:spMk id="93" creationId="{D803427E-36C0-4811-BE64-ACF653F6AA93}"/>
          </ac:spMkLst>
        </pc:spChg>
        <pc:spChg chg="add del">
          <ac:chgData name="강 정훈" userId="2941073edc481ba3" providerId="LiveId" clId="{0BE206B9-4E50-4C12-A9A6-2089BEFBDCB6}" dt="2021-12-09T22:51:57.928" v="114" actId="26606"/>
          <ac:spMkLst>
            <pc:docMk/>
            <pc:sldMk cId="2628820946" sldId="296"/>
            <ac:spMk id="95" creationId="{D9231370-89C4-4981-8C91-A3F3D1146CEB}"/>
          </ac:spMkLst>
        </pc:spChg>
        <pc:spChg chg="add del">
          <ac:chgData name="강 정훈" userId="2941073edc481ba3" providerId="LiveId" clId="{0BE206B9-4E50-4C12-A9A6-2089BEFBDCB6}" dt="2021-12-09T22:52:06.770" v="116" actId="26606"/>
          <ac:spMkLst>
            <pc:docMk/>
            <pc:sldMk cId="2628820946" sldId="296"/>
            <ac:spMk id="101" creationId="{B551C3B6-A0D6-43F6-9F68-13666CDA5C09}"/>
          </ac:spMkLst>
        </pc:spChg>
        <pc:spChg chg="add del">
          <ac:chgData name="강 정훈" userId="2941073edc481ba3" providerId="LiveId" clId="{0BE206B9-4E50-4C12-A9A6-2089BEFBDCB6}" dt="2021-12-09T22:52:06.770" v="116" actId="26606"/>
          <ac:spMkLst>
            <pc:docMk/>
            <pc:sldMk cId="2628820946" sldId="296"/>
            <ac:spMk id="102" creationId="{A854B776-A442-43B6-A04C-06352CC215AB}"/>
          </ac:spMkLst>
        </pc:spChg>
        <pc:spChg chg="add del">
          <ac:chgData name="강 정훈" userId="2941073edc481ba3" providerId="LiveId" clId="{0BE206B9-4E50-4C12-A9A6-2089BEFBDCB6}" dt="2021-12-09T22:52:06.770" v="116" actId="26606"/>
          <ac:spMkLst>
            <pc:docMk/>
            <pc:sldMk cId="2628820946" sldId="296"/>
            <ac:spMk id="103" creationId="{19860852-849A-4C9D-B957-046993D43E45}"/>
          </ac:spMkLst>
        </pc:spChg>
        <pc:spChg chg="add del">
          <ac:chgData name="강 정훈" userId="2941073edc481ba3" providerId="LiveId" clId="{0BE206B9-4E50-4C12-A9A6-2089BEFBDCB6}" dt="2021-12-09T22:52:06.770" v="116" actId="26606"/>
          <ac:spMkLst>
            <pc:docMk/>
            <pc:sldMk cId="2628820946" sldId="296"/>
            <ac:spMk id="104" creationId="{A3073D95-508A-4E41-99B0-FF69451A718C}"/>
          </ac:spMkLst>
        </pc:spChg>
        <pc:spChg chg="add del">
          <ac:chgData name="강 정훈" userId="2941073edc481ba3" providerId="LiveId" clId="{0BE206B9-4E50-4C12-A9A6-2089BEFBDCB6}" dt="2021-12-09T22:52:06.770" v="116" actId="26606"/>
          <ac:spMkLst>
            <pc:docMk/>
            <pc:sldMk cId="2628820946" sldId="296"/>
            <ac:spMk id="105" creationId="{89377AFB-C55E-41AB-9F95-8D94942CD3D7}"/>
          </ac:spMkLst>
        </pc:spChg>
        <pc:spChg chg="add del">
          <ac:chgData name="강 정훈" userId="2941073edc481ba3" providerId="LiveId" clId="{0BE206B9-4E50-4C12-A9A6-2089BEFBDCB6}" dt="2021-12-09T22:52:13.910" v="118" actId="26606"/>
          <ac:spMkLst>
            <pc:docMk/>
            <pc:sldMk cId="2628820946" sldId="296"/>
            <ac:spMk id="110" creationId="{B551C3B6-A0D6-43F6-9F68-13666CDA5C09}"/>
          </ac:spMkLst>
        </pc:spChg>
        <pc:spChg chg="add del">
          <ac:chgData name="강 정훈" userId="2941073edc481ba3" providerId="LiveId" clId="{0BE206B9-4E50-4C12-A9A6-2089BEFBDCB6}" dt="2021-12-09T22:52:13.910" v="118" actId="26606"/>
          <ac:spMkLst>
            <pc:docMk/>
            <pc:sldMk cId="2628820946" sldId="296"/>
            <ac:spMk id="111" creationId="{A854B776-A442-43B6-A04C-06352CC215AB}"/>
          </ac:spMkLst>
        </pc:spChg>
        <pc:spChg chg="add del">
          <ac:chgData name="강 정훈" userId="2941073edc481ba3" providerId="LiveId" clId="{0BE206B9-4E50-4C12-A9A6-2089BEFBDCB6}" dt="2021-12-09T22:52:13.910" v="118" actId="26606"/>
          <ac:spMkLst>
            <pc:docMk/>
            <pc:sldMk cId="2628820946" sldId="296"/>
            <ac:spMk id="112" creationId="{19860852-849A-4C9D-B957-046993D43E45}"/>
          </ac:spMkLst>
        </pc:spChg>
        <pc:spChg chg="add del">
          <ac:chgData name="강 정훈" userId="2941073edc481ba3" providerId="LiveId" clId="{0BE206B9-4E50-4C12-A9A6-2089BEFBDCB6}" dt="2021-12-09T22:52:13.910" v="118" actId="26606"/>
          <ac:spMkLst>
            <pc:docMk/>
            <pc:sldMk cId="2628820946" sldId="296"/>
            <ac:spMk id="113" creationId="{A3073D95-508A-4E41-99B0-FF69451A718C}"/>
          </ac:spMkLst>
        </pc:spChg>
        <pc:spChg chg="add del">
          <ac:chgData name="강 정훈" userId="2941073edc481ba3" providerId="LiveId" clId="{0BE206B9-4E50-4C12-A9A6-2089BEFBDCB6}" dt="2021-12-09T22:52:13.910" v="118" actId="26606"/>
          <ac:spMkLst>
            <pc:docMk/>
            <pc:sldMk cId="2628820946" sldId="296"/>
            <ac:spMk id="114" creationId="{89377AFB-C55E-41AB-9F95-8D94942CD3D7}"/>
          </ac:spMkLst>
        </pc:spChg>
        <pc:spChg chg="ad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19" creationId="{5E789A05-76D0-47F6-AD3C-AF9057326156}"/>
          </ac:spMkLst>
        </pc:spChg>
        <pc:spChg chg="ad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20" creationId="{A88A3AEA-8067-474F-940E-BD5B58D88D8B}"/>
          </ac:spMkLst>
        </pc:spChg>
        <pc:spChg chg="ad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21" creationId="{D803427E-36C0-4811-BE64-ACF653F6AA93}"/>
          </ac:spMkLst>
        </pc:spChg>
        <pc:spChg chg="add">
          <ac:chgData name="강 정훈" userId="2941073edc481ba3" providerId="LiveId" clId="{0BE206B9-4E50-4C12-A9A6-2089BEFBDCB6}" dt="2021-12-09T22:52:13.964" v="119" actId="26606"/>
          <ac:spMkLst>
            <pc:docMk/>
            <pc:sldMk cId="2628820946" sldId="296"/>
            <ac:spMk id="122" creationId="{D9231370-89C4-4981-8C91-A3F3D1146CEB}"/>
          </ac:spMkLst>
        </pc:spChg>
        <pc:graphicFrameChg chg="add del">
          <ac:chgData name="강 정훈" userId="2941073edc481ba3" providerId="LiveId" clId="{0BE206B9-4E50-4C12-A9A6-2089BEFBDCB6}" dt="2021-12-09T22:51:57.928" v="114" actId="26606"/>
          <ac:graphicFrameMkLst>
            <pc:docMk/>
            <pc:sldMk cId="2628820946" sldId="296"/>
            <ac:graphicFrameMk id="85" creationId="{9BA160D1-7B95-4E3D-A1E2-B6845A13E66F}"/>
          </ac:graphicFrameMkLst>
        </pc:graphicFrameChg>
        <pc:graphicFrameChg chg="add del">
          <ac:chgData name="강 정훈" userId="2941073edc481ba3" providerId="LiveId" clId="{0BE206B9-4E50-4C12-A9A6-2089BEFBDCB6}" dt="2021-12-09T22:52:06.770" v="116" actId="26606"/>
          <ac:graphicFrameMkLst>
            <pc:docMk/>
            <pc:sldMk cId="2628820946" sldId="296"/>
            <ac:graphicFrameMk id="108" creationId="{6C7FC397-64AD-49DA-9455-53BF513829CF}"/>
          </ac:graphicFrameMkLst>
        </pc:graphicFrameChg>
        <pc:graphicFrameChg chg="add del">
          <ac:chgData name="강 정훈" userId="2941073edc481ba3" providerId="LiveId" clId="{0BE206B9-4E50-4C12-A9A6-2089BEFBDCB6}" dt="2021-12-09T22:52:13.910" v="118" actId="26606"/>
          <ac:graphicFrameMkLst>
            <pc:docMk/>
            <pc:sldMk cId="2628820946" sldId="296"/>
            <ac:graphicFrameMk id="117" creationId="{99DF59D7-C48C-4318-A1D1-962C93C0DF9F}"/>
          </ac:graphicFrameMkLst>
        </pc:graphicFrameChg>
        <pc:graphicFrameChg chg="add">
          <ac:chgData name="강 정훈" userId="2941073edc481ba3" providerId="LiveId" clId="{0BE206B9-4E50-4C12-A9A6-2089BEFBDCB6}" dt="2021-12-09T22:52:13.964" v="119" actId="26606"/>
          <ac:graphicFrameMkLst>
            <pc:docMk/>
            <pc:sldMk cId="2628820946" sldId="296"/>
            <ac:graphicFrameMk id="125" creationId="{A8FC941E-843D-4015-9548-83699ECB5A05}"/>
          </ac:graphicFrameMkLst>
        </pc:graphicFrameChg>
        <pc:picChg chg="add del mod">
          <ac:chgData name="강 정훈" userId="2941073edc481ba3" providerId="LiveId" clId="{0BE206B9-4E50-4C12-A9A6-2089BEFBDCB6}" dt="2021-12-09T22:51:39.709" v="110"/>
          <ac:picMkLst>
            <pc:docMk/>
            <pc:sldMk cId="2628820946" sldId="296"/>
            <ac:picMk id="12" creationId="{CAEA51A6-5568-4336-9C94-A3DA4A4EA726}"/>
          </ac:picMkLst>
        </pc:picChg>
        <pc:picChg chg="add mod">
          <ac:chgData name="강 정훈" userId="2941073edc481ba3" providerId="LiveId" clId="{0BE206B9-4E50-4C12-A9A6-2089BEFBDCB6}" dt="2021-12-09T22:52:44.786" v="121" actId="1076"/>
          <ac:picMkLst>
            <pc:docMk/>
            <pc:sldMk cId="2628820946" sldId="296"/>
            <ac:picMk id="45" creationId="{7BD46FA1-C074-4BE2-8F2F-C76D5367C135}"/>
          </ac:picMkLst>
        </pc:picChg>
        <pc:cxnChg chg="add del">
          <ac:chgData name="강 정훈" userId="2941073edc481ba3" providerId="LiveId" clId="{0BE206B9-4E50-4C12-A9A6-2089BEFBDCB6}" dt="2021-12-09T22:52:13.964" v="119" actId="26606"/>
          <ac:cxnSpMkLst>
            <pc:docMk/>
            <pc:sldMk cId="2628820946" sldId="296"/>
            <ac:cxnSpMk id="81" creationId="{2115DA78-288A-4029-A09C-5EB8C05CC2AC}"/>
          </ac:cxnSpMkLst>
        </pc:cxnChg>
        <pc:cxnChg chg="add del">
          <ac:chgData name="강 정훈" userId="2941073edc481ba3" providerId="LiveId" clId="{0BE206B9-4E50-4C12-A9A6-2089BEFBDCB6}" dt="2021-12-09T22:52:13.964" v="119" actId="26606"/>
          <ac:cxnSpMkLst>
            <pc:docMk/>
            <pc:sldMk cId="2628820946" sldId="296"/>
            <ac:cxnSpMk id="83" creationId="{9EB5F3D3-5CB5-4DB0-BDD3-5A7CA6451B06}"/>
          </ac:cxnSpMkLst>
        </pc:cxnChg>
        <pc:cxnChg chg="add del">
          <ac:chgData name="강 정훈" userId="2941073edc481ba3" providerId="LiveId" clId="{0BE206B9-4E50-4C12-A9A6-2089BEFBDCB6}" dt="2021-12-09T22:51:57.928" v="114" actId="26606"/>
          <ac:cxnSpMkLst>
            <pc:docMk/>
            <pc:sldMk cId="2628820946" sldId="296"/>
            <ac:cxnSpMk id="97" creationId="{474D4826-9FF4-4E17-AB42-146B76BD3223}"/>
          </ac:cxnSpMkLst>
        </pc:cxnChg>
        <pc:cxnChg chg="add del">
          <ac:chgData name="강 정훈" userId="2941073edc481ba3" providerId="LiveId" clId="{0BE206B9-4E50-4C12-A9A6-2089BEFBDCB6}" dt="2021-12-09T22:51:57.928" v="114" actId="26606"/>
          <ac:cxnSpMkLst>
            <pc:docMk/>
            <pc:sldMk cId="2628820946" sldId="296"/>
            <ac:cxnSpMk id="99" creationId="{C5873965-CEB2-46E1-951E-037689B07891}"/>
          </ac:cxnSpMkLst>
        </pc:cxnChg>
        <pc:cxnChg chg="add del">
          <ac:chgData name="강 정훈" userId="2941073edc481ba3" providerId="LiveId" clId="{0BE206B9-4E50-4C12-A9A6-2089BEFBDCB6}" dt="2021-12-09T22:52:06.770" v="116" actId="26606"/>
          <ac:cxnSpMkLst>
            <pc:docMk/>
            <pc:sldMk cId="2628820946" sldId="296"/>
            <ac:cxnSpMk id="106" creationId="{2115DA78-288A-4029-A09C-5EB8C05CC2AC}"/>
          </ac:cxnSpMkLst>
        </pc:cxnChg>
        <pc:cxnChg chg="add del">
          <ac:chgData name="강 정훈" userId="2941073edc481ba3" providerId="LiveId" clId="{0BE206B9-4E50-4C12-A9A6-2089BEFBDCB6}" dt="2021-12-09T22:52:06.770" v="116" actId="26606"/>
          <ac:cxnSpMkLst>
            <pc:docMk/>
            <pc:sldMk cId="2628820946" sldId="296"/>
            <ac:cxnSpMk id="107" creationId="{9EB5F3D3-5CB5-4DB0-BDD3-5A7CA6451B06}"/>
          </ac:cxnSpMkLst>
        </pc:cxnChg>
        <pc:cxnChg chg="add del">
          <ac:chgData name="강 정훈" userId="2941073edc481ba3" providerId="LiveId" clId="{0BE206B9-4E50-4C12-A9A6-2089BEFBDCB6}" dt="2021-12-09T22:52:13.910" v="118" actId="26606"/>
          <ac:cxnSpMkLst>
            <pc:docMk/>
            <pc:sldMk cId="2628820946" sldId="296"/>
            <ac:cxnSpMk id="115" creationId="{2115DA78-288A-4029-A09C-5EB8C05CC2AC}"/>
          </ac:cxnSpMkLst>
        </pc:cxnChg>
        <pc:cxnChg chg="add del">
          <ac:chgData name="강 정훈" userId="2941073edc481ba3" providerId="LiveId" clId="{0BE206B9-4E50-4C12-A9A6-2089BEFBDCB6}" dt="2021-12-09T22:52:13.910" v="118" actId="26606"/>
          <ac:cxnSpMkLst>
            <pc:docMk/>
            <pc:sldMk cId="2628820946" sldId="296"/>
            <ac:cxnSpMk id="116" creationId="{9EB5F3D3-5CB5-4DB0-BDD3-5A7CA6451B06}"/>
          </ac:cxnSpMkLst>
        </pc:cxnChg>
        <pc:cxnChg chg="add">
          <ac:chgData name="강 정훈" userId="2941073edc481ba3" providerId="LiveId" clId="{0BE206B9-4E50-4C12-A9A6-2089BEFBDCB6}" dt="2021-12-09T22:52:13.964" v="119" actId="26606"/>
          <ac:cxnSpMkLst>
            <pc:docMk/>
            <pc:sldMk cId="2628820946" sldId="296"/>
            <ac:cxnSpMk id="123" creationId="{474D4826-9FF4-4E17-AB42-146B76BD3223}"/>
          </ac:cxnSpMkLst>
        </pc:cxnChg>
        <pc:cxnChg chg="add">
          <ac:chgData name="강 정훈" userId="2941073edc481ba3" providerId="LiveId" clId="{0BE206B9-4E50-4C12-A9A6-2089BEFBDCB6}" dt="2021-12-09T22:52:13.964" v="119" actId="26606"/>
          <ac:cxnSpMkLst>
            <pc:docMk/>
            <pc:sldMk cId="2628820946" sldId="296"/>
            <ac:cxnSpMk id="124" creationId="{C5873965-CEB2-46E1-951E-037689B07891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E693B-ED69-4DB3-B7CE-EBE74CE3AF6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296DEF-46A7-4D08-9969-F6C4DE2385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Introduction</a:t>
          </a:r>
        </a:p>
      </dgm:t>
    </dgm:pt>
    <dgm:pt modelId="{D359F3A9-A2F1-4A1E-AAB1-7FC63F900F0F}" type="parTrans" cxnId="{461D95CC-AE6D-425E-92B1-6F74B331D8BF}">
      <dgm:prSet/>
      <dgm:spPr/>
      <dgm:t>
        <a:bodyPr/>
        <a:lstStyle/>
        <a:p>
          <a:endParaRPr lang="en-US" sz="2400"/>
        </a:p>
      </dgm:t>
    </dgm:pt>
    <dgm:pt modelId="{07750219-013E-45C5-BD7B-AA062BF9B55B}" type="sibTrans" cxnId="{461D95CC-AE6D-425E-92B1-6F74B331D8BF}">
      <dgm:prSet/>
      <dgm:spPr/>
      <dgm:t>
        <a:bodyPr/>
        <a:lstStyle/>
        <a:p>
          <a:endParaRPr lang="en-US" sz="2400"/>
        </a:p>
      </dgm:t>
    </dgm:pt>
    <dgm:pt modelId="{77099624-DAED-48D0-91FF-3FE24CEAEAD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/>
            <a:t>Methods</a:t>
          </a:r>
        </a:p>
      </dgm:t>
    </dgm:pt>
    <dgm:pt modelId="{96B47D1E-D870-4CF1-8CA0-785CA0C9D7D8}" type="parTrans" cxnId="{1068082A-B010-4CFF-A706-84B5AE3C7847}">
      <dgm:prSet/>
      <dgm:spPr/>
      <dgm:t>
        <a:bodyPr/>
        <a:lstStyle/>
        <a:p>
          <a:endParaRPr lang="en-US" sz="2400"/>
        </a:p>
      </dgm:t>
    </dgm:pt>
    <dgm:pt modelId="{7C702C15-7993-4F20-9E53-F3F0AA5389BB}" type="sibTrans" cxnId="{1068082A-B010-4CFF-A706-84B5AE3C7847}">
      <dgm:prSet/>
      <dgm:spPr/>
      <dgm:t>
        <a:bodyPr/>
        <a:lstStyle/>
        <a:p>
          <a:endParaRPr lang="en-US" sz="2400"/>
        </a:p>
      </dgm:t>
    </dgm:pt>
    <dgm:pt modelId="{D3F36E8C-CDBE-4E85-8C29-AAA8984A40B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Outcomes</a:t>
          </a:r>
        </a:p>
      </dgm:t>
    </dgm:pt>
    <dgm:pt modelId="{A6C8B394-937A-48AB-90BD-3F6612E20776}" type="parTrans" cxnId="{1ABEC423-8750-4AF5-9068-54EDBC85C025}">
      <dgm:prSet/>
      <dgm:spPr/>
      <dgm:t>
        <a:bodyPr/>
        <a:lstStyle/>
        <a:p>
          <a:endParaRPr lang="en-US" sz="2400"/>
        </a:p>
      </dgm:t>
    </dgm:pt>
    <dgm:pt modelId="{DE2B9CC2-57B4-4DCF-A1D3-247389A401E4}" type="sibTrans" cxnId="{1ABEC423-8750-4AF5-9068-54EDBC85C025}">
      <dgm:prSet/>
      <dgm:spPr/>
      <dgm:t>
        <a:bodyPr/>
        <a:lstStyle/>
        <a:p>
          <a:endParaRPr lang="en-US" sz="2400"/>
        </a:p>
      </dgm:t>
    </dgm:pt>
    <dgm:pt modelId="{ACA9B52A-73A6-48F6-8BE3-7BEF44BB5C2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/>
            <a:t>Discussion</a:t>
          </a:r>
        </a:p>
      </dgm:t>
    </dgm:pt>
    <dgm:pt modelId="{0890E3CD-DD2C-4D22-B757-9B2C6855CDDA}" type="parTrans" cxnId="{0F6B4AA6-A451-4DFB-840E-93144E74AFF9}">
      <dgm:prSet/>
      <dgm:spPr/>
      <dgm:t>
        <a:bodyPr/>
        <a:lstStyle/>
        <a:p>
          <a:endParaRPr lang="en-US" sz="2400"/>
        </a:p>
      </dgm:t>
    </dgm:pt>
    <dgm:pt modelId="{4D8A4B65-DC6D-4476-985B-AACE0EAE6FCF}" type="sibTrans" cxnId="{0F6B4AA6-A451-4DFB-840E-93144E74AFF9}">
      <dgm:prSet/>
      <dgm:spPr/>
      <dgm:t>
        <a:bodyPr/>
        <a:lstStyle/>
        <a:p>
          <a:endParaRPr lang="en-US" sz="2400"/>
        </a:p>
      </dgm:t>
    </dgm:pt>
    <dgm:pt modelId="{CFE9E784-8A42-4E81-8597-B68F47A98A8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/>
            <a:t>Conclusion</a:t>
          </a:r>
        </a:p>
      </dgm:t>
    </dgm:pt>
    <dgm:pt modelId="{DC12079C-6461-4284-A73C-853B012A6FE6}" type="parTrans" cxnId="{730AEB76-E09B-4A4C-B03C-56FB54100BC2}">
      <dgm:prSet/>
      <dgm:spPr/>
      <dgm:t>
        <a:bodyPr/>
        <a:lstStyle/>
        <a:p>
          <a:endParaRPr lang="en-US" sz="2400"/>
        </a:p>
      </dgm:t>
    </dgm:pt>
    <dgm:pt modelId="{50C16668-1CBD-47B7-89D6-D0920339EB3D}" type="sibTrans" cxnId="{730AEB76-E09B-4A4C-B03C-56FB54100BC2}">
      <dgm:prSet/>
      <dgm:spPr/>
      <dgm:t>
        <a:bodyPr/>
        <a:lstStyle/>
        <a:p>
          <a:endParaRPr lang="en-US" sz="2400"/>
        </a:p>
      </dgm:t>
    </dgm:pt>
    <dgm:pt modelId="{73B09860-1F10-4420-B720-C28805672B09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 dirty="0"/>
        </a:p>
      </dgm:t>
    </dgm:pt>
    <dgm:pt modelId="{614CF15A-B1F4-4EF8-A546-DD30C3545736}" type="parTrans" cxnId="{C8E527F4-42F9-4D70-9AC9-F48C65D12FAE}">
      <dgm:prSet/>
      <dgm:spPr/>
      <dgm:t>
        <a:bodyPr/>
        <a:lstStyle/>
        <a:p>
          <a:pPr latinLnBrk="1"/>
          <a:endParaRPr lang="ko-KR" altLang="en-US" sz="2400"/>
        </a:p>
      </dgm:t>
    </dgm:pt>
    <dgm:pt modelId="{30BA07F2-1510-46BC-9B36-BDF505C58713}" type="sibTrans" cxnId="{C8E527F4-42F9-4D70-9AC9-F48C65D12FAE}">
      <dgm:prSet/>
      <dgm:spPr/>
      <dgm:t>
        <a:bodyPr/>
        <a:lstStyle/>
        <a:p>
          <a:pPr latinLnBrk="1"/>
          <a:endParaRPr lang="ko-KR" altLang="en-US"/>
        </a:p>
      </dgm:t>
    </dgm:pt>
    <dgm:pt modelId="{755BBEFB-AC3E-490A-B111-799BA4884A21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FCD96DD6-EE48-4CBA-B103-E320F5B059AF}" type="parTrans" cxnId="{026E9BA6-DDDC-401D-96EA-4606FA9D041A}">
      <dgm:prSet/>
      <dgm:spPr/>
      <dgm:t>
        <a:bodyPr/>
        <a:lstStyle/>
        <a:p>
          <a:pPr latinLnBrk="1"/>
          <a:endParaRPr lang="ko-KR" altLang="en-US"/>
        </a:p>
      </dgm:t>
    </dgm:pt>
    <dgm:pt modelId="{F0D84505-D733-421C-ACB7-D76D800E6D98}" type="sibTrans" cxnId="{026E9BA6-DDDC-401D-96EA-4606FA9D041A}">
      <dgm:prSet/>
      <dgm:spPr/>
      <dgm:t>
        <a:bodyPr/>
        <a:lstStyle/>
        <a:p>
          <a:pPr latinLnBrk="1"/>
          <a:endParaRPr lang="ko-KR" altLang="en-US"/>
        </a:p>
      </dgm:t>
    </dgm:pt>
    <dgm:pt modelId="{D1A834B1-6D0B-403F-9C55-CBA37CBA9A47}" type="pres">
      <dgm:prSet presAssocID="{CC4E693B-ED69-4DB3-B7CE-EBE74CE3AF67}" presName="root" presStyleCnt="0">
        <dgm:presLayoutVars>
          <dgm:dir/>
          <dgm:resizeHandles val="exact"/>
        </dgm:presLayoutVars>
      </dgm:prSet>
      <dgm:spPr/>
    </dgm:pt>
    <dgm:pt modelId="{C51CC603-7883-4B6C-B081-474863244A94}" type="pres">
      <dgm:prSet presAssocID="{82296DEF-46A7-4D08-9969-F6C4DE23854C}" presName="compNode" presStyleCnt="0"/>
      <dgm:spPr/>
    </dgm:pt>
    <dgm:pt modelId="{957CB26A-1FFE-47BE-B5B3-650EAE1C8522}" type="pres">
      <dgm:prSet presAssocID="{82296DEF-46A7-4D08-9969-F6C4DE2385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A6FA89C-CE8A-4947-86F7-51D4C23CBE3B}" type="pres">
      <dgm:prSet presAssocID="{82296DEF-46A7-4D08-9969-F6C4DE23854C}" presName="iconSpace" presStyleCnt="0"/>
      <dgm:spPr/>
    </dgm:pt>
    <dgm:pt modelId="{6A1CBF8F-7DC8-4D14-8569-F3FB1A2115A4}" type="pres">
      <dgm:prSet presAssocID="{82296DEF-46A7-4D08-9969-F6C4DE23854C}" presName="parTx" presStyleLbl="revTx" presStyleIdx="0" presStyleCnt="10">
        <dgm:presLayoutVars>
          <dgm:chMax val="0"/>
          <dgm:chPref val="0"/>
        </dgm:presLayoutVars>
      </dgm:prSet>
      <dgm:spPr/>
    </dgm:pt>
    <dgm:pt modelId="{FBD77808-18A1-45BE-87C5-DBFDBDDEA8CC}" type="pres">
      <dgm:prSet presAssocID="{82296DEF-46A7-4D08-9969-F6C4DE23854C}" presName="txSpace" presStyleCnt="0"/>
      <dgm:spPr/>
    </dgm:pt>
    <dgm:pt modelId="{D0DD5DAA-B499-41AA-9ECA-E5C31C809F59}" type="pres">
      <dgm:prSet presAssocID="{82296DEF-46A7-4D08-9969-F6C4DE23854C}" presName="desTx" presStyleLbl="revTx" presStyleIdx="1" presStyleCnt="10">
        <dgm:presLayoutVars/>
      </dgm:prSet>
      <dgm:spPr/>
    </dgm:pt>
    <dgm:pt modelId="{3CA4E7D1-51CE-4893-9A17-3318B59B3C26}" type="pres">
      <dgm:prSet presAssocID="{07750219-013E-45C5-BD7B-AA062BF9B55B}" presName="sibTrans" presStyleCnt="0"/>
      <dgm:spPr/>
    </dgm:pt>
    <dgm:pt modelId="{BBBE8670-3FBA-4AD8-8854-4321D19F1727}" type="pres">
      <dgm:prSet presAssocID="{77099624-DAED-48D0-91FF-3FE24CEAEADB}" presName="compNode" presStyleCnt="0"/>
      <dgm:spPr/>
    </dgm:pt>
    <dgm:pt modelId="{68BC062E-C3C8-49C3-B359-1DAAFEE01796}" type="pres">
      <dgm:prSet presAssocID="{77099624-DAED-48D0-91FF-3FE24CEAEA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7650C4F-E56F-4DBD-A5F5-56534EC83D32}" type="pres">
      <dgm:prSet presAssocID="{77099624-DAED-48D0-91FF-3FE24CEAEADB}" presName="iconSpace" presStyleCnt="0"/>
      <dgm:spPr/>
    </dgm:pt>
    <dgm:pt modelId="{CCE60E0B-6562-490D-A06C-1F7DA99D8A3D}" type="pres">
      <dgm:prSet presAssocID="{77099624-DAED-48D0-91FF-3FE24CEAEADB}" presName="parTx" presStyleLbl="revTx" presStyleIdx="2" presStyleCnt="10">
        <dgm:presLayoutVars>
          <dgm:chMax val="0"/>
          <dgm:chPref val="0"/>
        </dgm:presLayoutVars>
      </dgm:prSet>
      <dgm:spPr/>
    </dgm:pt>
    <dgm:pt modelId="{152C2499-866A-459C-979F-98065857B7E3}" type="pres">
      <dgm:prSet presAssocID="{77099624-DAED-48D0-91FF-3FE24CEAEADB}" presName="txSpace" presStyleCnt="0"/>
      <dgm:spPr/>
    </dgm:pt>
    <dgm:pt modelId="{BE78BAAA-029B-48BE-9630-BBD7BD8C40AD}" type="pres">
      <dgm:prSet presAssocID="{77099624-DAED-48D0-91FF-3FE24CEAEADB}" presName="desTx" presStyleLbl="revTx" presStyleIdx="3" presStyleCnt="10">
        <dgm:presLayoutVars/>
      </dgm:prSet>
      <dgm:spPr/>
    </dgm:pt>
    <dgm:pt modelId="{C2D21437-C9EA-4E9B-B084-58F10F3D620A}" type="pres">
      <dgm:prSet presAssocID="{7C702C15-7993-4F20-9E53-F3F0AA5389BB}" presName="sibTrans" presStyleCnt="0"/>
      <dgm:spPr/>
    </dgm:pt>
    <dgm:pt modelId="{CC0942FE-AADC-42E8-A3ED-DD53FF6DF8E3}" type="pres">
      <dgm:prSet presAssocID="{D3F36E8C-CDBE-4E85-8C29-AAA8984A40B6}" presName="compNode" presStyleCnt="0"/>
      <dgm:spPr/>
    </dgm:pt>
    <dgm:pt modelId="{6633ED03-C8DD-4164-AF77-81F2E759D47B}" type="pres">
      <dgm:prSet presAssocID="{D3F36E8C-CDBE-4E85-8C29-AAA8984A40B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385190E-D1B0-4AB1-9ECB-515286B255D5}" type="pres">
      <dgm:prSet presAssocID="{D3F36E8C-CDBE-4E85-8C29-AAA8984A40B6}" presName="iconSpace" presStyleCnt="0"/>
      <dgm:spPr/>
    </dgm:pt>
    <dgm:pt modelId="{4952667E-ECEB-4B4F-9F50-5C5ED97AE02A}" type="pres">
      <dgm:prSet presAssocID="{D3F36E8C-CDBE-4E85-8C29-AAA8984A40B6}" presName="parTx" presStyleLbl="revTx" presStyleIdx="4" presStyleCnt="10">
        <dgm:presLayoutVars>
          <dgm:chMax val="0"/>
          <dgm:chPref val="0"/>
        </dgm:presLayoutVars>
      </dgm:prSet>
      <dgm:spPr/>
    </dgm:pt>
    <dgm:pt modelId="{A3D0B79A-9C03-4005-97BF-79CCD0F09182}" type="pres">
      <dgm:prSet presAssocID="{D3F36E8C-CDBE-4E85-8C29-AAA8984A40B6}" presName="txSpace" presStyleCnt="0"/>
      <dgm:spPr/>
    </dgm:pt>
    <dgm:pt modelId="{FD30F528-1C87-4792-8E43-C688313B07C9}" type="pres">
      <dgm:prSet presAssocID="{D3F36E8C-CDBE-4E85-8C29-AAA8984A40B6}" presName="desTx" presStyleLbl="revTx" presStyleIdx="5" presStyleCnt="10">
        <dgm:presLayoutVars/>
      </dgm:prSet>
      <dgm:spPr/>
    </dgm:pt>
    <dgm:pt modelId="{ABF42F2C-DF20-4321-A084-CF074204161F}" type="pres">
      <dgm:prSet presAssocID="{DE2B9CC2-57B4-4DCF-A1D3-247389A401E4}" presName="sibTrans" presStyleCnt="0"/>
      <dgm:spPr/>
    </dgm:pt>
    <dgm:pt modelId="{B52374C2-3145-42EF-B3F3-3CF95FD51D09}" type="pres">
      <dgm:prSet presAssocID="{ACA9B52A-73A6-48F6-8BE3-7BEF44BB5C21}" presName="compNode" presStyleCnt="0"/>
      <dgm:spPr/>
    </dgm:pt>
    <dgm:pt modelId="{B12157CE-142B-40D3-BF62-37A3CDDE7A3E}" type="pres">
      <dgm:prSet presAssocID="{ACA9B52A-73A6-48F6-8BE3-7BEF44BB5C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CEA4FF6-992E-4DD3-9FC4-807844EE7210}" type="pres">
      <dgm:prSet presAssocID="{ACA9B52A-73A6-48F6-8BE3-7BEF44BB5C21}" presName="iconSpace" presStyleCnt="0"/>
      <dgm:spPr/>
    </dgm:pt>
    <dgm:pt modelId="{93B6D8A1-C592-419E-AE94-A473CE80FF96}" type="pres">
      <dgm:prSet presAssocID="{ACA9B52A-73A6-48F6-8BE3-7BEF44BB5C21}" presName="parTx" presStyleLbl="revTx" presStyleIdx="6" presStyleCnt="10">
        <dgm:presLayoutVars>
          <dgm:chMax val="0"/>
          <dgm:chPref val="0"/>
        </dgm:presLayoutVars>
      </dgm:prSet>
      <dgm:spPr/>
    </dgm:pt>
    <dgm:pt modelId="{F10D0F5E-E79F-4BC8-B133-11FBA677B02C}" type="pres">
      <dgm:prSet presAssocID="{ACA9B52A-73A6-48F6-8BE3-7BEF44BB5C21}" presName="txSpace" presStyleCnt="0"/>
      <dgm:spPr/>
    </dgm:pt>
    <dgm:pt modelId="{382761E6-67A2-4E4B-9032-63BAB765667B}" type="pres">
      <dgm:prSet presAssocID="{ACA9B52A-73A6-48F6-8BE3-7BEF44BB5C21}" presName="desTx" presStyleLbl="revTx" presStyleIdx="7" presStyleCnt="10">
        <dgm:presLayoutVars/>
      </dgm:prSet>
      <dgm:spPr/>
    </dgm:pt>
    <dgm:pt modelId="{94C5EF79-EF59-4E5C-97E2-1E9051D79733}" type="pres">
      <dgm:prSet presAssocID="{4D8A4B65-DC6D-4476-985B-AACE0EAE6FCF}" presName="sibTrans" presStyleCnt="0"/>
      <dgm:spPr/>
    </dgm:pt>
    <dgm:pt modelId="{00DD25CC-F8DE-4C41-8DFE-D799412CB595}" type="pres">
      <dgm:prSet presAssocID="{CFE9E784-8A42-4E81-8597-B68F47A98A86}" presName="compNode" presStyleCnt="0"/>
      <dgm:spPr/>
    </dgm:pt>
    <dgm:pt modelId="{7ACB7221-FE15-4B5D-B5E6-169D49ABA0A4}" type="pres">
      <dgm:prSet presAssocID="{CFE9E784-8A42-4E81-8597-B68F47A98A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5759F05-166C-4CED-8C23-896662E12948}" type="pres">
      <dgm:prSet presAssocID="{CFE9E784-8A42-4E81-8597-B68F47A98A86}" presName="iconSpace" presStyleCnt="0"/>
      <dgm:spPr/>
    </dgm:pt>
    <dgm:pt modelId="{6D6B49E6-C280-42BA-B7EF-C32E439B907B}" type="pres">
      <dgm:prSet presAssocID="{CFE9E784-8A42-4E81-8597-B68F47A98A86}" presName="parTx" presStyleLbl="revTx" presStyleIdx="8" presStyleCnt="10">
        <dgm:presLayoutVars>
          <dgm:chMax val="0"/>
          <dgm:chPref val="0"/>
        </dgm:presLayoutVars>
      </dgm:prSet>
      <dgm:spPr/>
    </dgm:pt>
    <dgm:pt modelId="{4F5C94E5-0CE6-4C21-B9F9-07DA9F342714}" type="pres">
      <dgm:prSet presAssocID="{CFE9E784-8A42-4E81-8597-B68F47A98A86}" presName="txSpace" presStyleCnt="0"/>
      <dgm:spPr/>
    </dgm:pt>
    <dgm:pt modelId="{89F6CC5A-5AD1-480D-9160-85E1EEE05FE4}" type="pres">
      <dgm:prSet presAssocID="{CFE9E784-8A42-4E81-8597-B68F47A98A86}" presName="desTx" presStyleLbl="revTx" presStyleIdx="9" presStyleCnt="10">
        <dgm:presLayoutVars/>
      </dgm:prSet>
      <dgm:spPr/>
    </dgm:pt>
  </dgm:ptLst>
  <dgm:cxnLst>
    <dgm:cxn modelId="{625E530C-8C4C-4360-8A76-7051FCFD1F34}" type="presOf" srcId="{755BBEFB-AC3E-490A-B111-799BA4884A21}" destId="{D0DD5DAA-B499-41AA-9ECA-E5C31C809F59}" srcOrd="0" destOrd="0" presId="urn:microsoft.com/office/officeart/2018/5/layout/CenteredIconLabelDescriptionList"/>
    <dgm:cxn modelId="{1ABEC423-8750-4AF5-9068-54EDBC85C025}" srcId="{CC4E693B-ED69-4DB3-B7CE-EBE74CE3AF67}" destId="{D3F36E8C-CDBE-4E85-8C29-AAA8984A40B6}" srcOrd="2" destOrd="0" parTransId="{A6C8B394-937A-48AB-90BD-3F6612E20776}" sibTransId="{DE2B9CC2-57B4-4DCF-A1D3-247389A401E4}"/>
    <dgm:cxn modelId="{1068082A-B010-4CFF-A706-84B5AE3C7847}" srcId="{CC4E693B-ED69-4DB3-B7CE-EBE74CE3AF67}" destId="{77099624-DAED-48D0-91FF-3FE24CEAEADB}" srcOrd="1" destOrd="0" parTransId="{96B47D1E-D870-4CF1-8CA0-785CA0C9D7D8}" sibTransId="{7C702C15-7993-4F20-9E53-F3F0AA5389BB}"/>
    <dgm:cxn modelId="{ECFCD334-1954-43E5-AB12-B5946758D752}" type="presOf" srcId="{D3F36E8C-CDBE-4E85-8C29-AAA8984A40B6}" destId="{4952667E-ECEB-4B4F-9F50-5C5ED97AE02A}" srcOrd="0" destOrd="0" presId="urn:microsoft.com/office/officeart/2018/5/layout/CenteredIconLabelDescriptionList"/>
    <dgm:cxn modelId="{A5AE1A3A-5169-4E78-BD38-1982571827B5}" type="presOf" srcId="{CFE9E784-8A42-4E81-8597-B68F47A98A86}" destId="{6D6B49E6-C280-42BA-B7EF-C32E439B907B}" srcOrd="0" destOrd="0" presId="urn:microsoft.com/office/officeart/2018/5/layout/CenteredIconLabelDescriptionList"/>
    <dgm:cxn modelId="{18C44C5B-0ADC-429F-BF54-7849A489E08C}" type="presOf" srcId="{CC4E693B-ED69-4DB3-B7CE-EBE74CE3AF67}" destId="{D1A834B1-6D0B-403F-9C55-CBA37CBA9A47}" srcOrd="0" destOrd="0" presId="urn:microsoft.com/office/officeart/2018/5/layout/CenteredIconLabelDescriptionList"/>
    <dgm:cxn modelId="{BF968460-5281-468F-90CD-E24828022710}" type="presOf" srcId="{73B09860-1F10-4420-B720-C28805672B09}" destId="{FD30F528-1C87-4792-8E43-C688313B07C9}" srcOrd="0" destOrd="0" presId="urn:microsoft.com/office/officeart/2018/5/layout/CenteredIconLabelDescriptionList"/>
    <dgm:cxn modelId="{730AEB76-E09B-4A4C-B03C-56FB54100BC2}" srcId="{CC4E693B-ED69-4DB3-B7CE-EBE74CE3AF67}" destId="{CFE9E784-8A42-4E81-8597-B68F47A98A86}" srcOrd="4" destOrd="0" parTransId="{DC12079C-6461-4284-A73C-853B012A6FE6}" sibTransId="{50C16668-1CBD-47B7-89D6-D0920339EB3D}"/>
    <dgm:cxn modelId="{02050379-19BB-4335-9357-899CBD507637}" type="presOf" srcId="{ACA9B52A-73A6-48F6-8BE3-7BEF44BB5C21}" destId="{93B6D8A1-C592-419E-AE94-A473CE80FF96}" srcOrd="0" destOrd="0" presId="urn:microsoft.com/office/officeart/2018/5/layout/CenteredIconLabelDescriptionList"/>
    <dgm:cxn modelId="{AC2E215A-C55D-4BDA-A0C5-DE51C2EC0F46}" type="presOf" srcId="{77099624-DAED-48D0-91FF-3FE24CEAEADB}" destId="{CCE60E0B-6562-490D-A06C-1F7DA99D8A3D}" srcOrd="0" destOrd="0" presId="urn:microsoft.com/office/officeart/2018/5/layout/CenteredIconLabelDescriptionList"/>
    <dgm:cxn modelId="{CBCB887C-F76A-4929-AFCD-D8E48257DEE5}" type="presOf" srcId="{82296DEF-46A7-4D08-9969-F6C4DE23854C}" destId="{6A1CBF8F-7DC8-4D14-8569-F3FB1A2115A4}" srcOrd="0" destOrd="0" presId="urn:microsoft.com/office/officeart/2018/5/layout/CenteredIconLabelDescriptionList"/>
    <dgm:cxn modelId="{0F6B4AA6-A451-4DFB-840E-93144E74AFF9}" srcId="{CC4E693B-ED69-4DB3-B7CE-EBE74CE3AF67}" destId="{ACA9B52A-73A6-48F6-8BE3-7BEF44BB5C21}" srcOrd="3" destOrd="0" parTransId="{0890E3CD-DD2C-4D22-B757-9B2C6855CDDA}" sibTransId="{4D8A4B65-DC6D-4476-985B-AACE0EAE6FCF}"/>
    <dgm:cxn modelId="{026E9BA6-DDDC-401D-96EA-4606FA9D041A}" srcId="{82296DEF-46A7-4D08-9969-F6C4DE23854C}" destId="{755BBEFB-AC3E-490A-B111-799BA4884A21}" srcOrd="0" destOrd="0" parTransId="{FCD96DD6-EE48-4CBA-B103-E320F5B059AF}" sibTransId="{F0D84505-D733-421C-ACB7-D76D800E6D98}"/>
    <dgm:cxn modelId="{461D95CC-AE6D-425E-92B1-6F74B331D8BF}" srcId="{CC4E693B-ED69-4DB3-B7CE-EBE74CE3AF67}" destId="{82296DEF-46A7-4D08-9969-F6C4DE23854C}" srcOrd="0" destOrd="0" parTransId="{D359F3A9-A2F1-4A1E-AAB1-7FC63F900F0F}" sibTransId="{07750219-013E-45C5-BD7B-AA062BF9B55B}"/>
    <dgm:cxn modelId="{C8E527F4-42F9-4D70-9AC9-F48C65D12FAE}" srcId="{D3F36E8C-CDBE-4E85-8C29-AAA8984A40B6}" destId="{73B09860-1F10-4420-B720-C28805672B09}" srcOrd="0" destOrd="0" parTransId="{614CF15A-B1F4-4EF8-A546-DD30C3545736}" sibTransId="{30BA07F2-1510-46BC-9B36-BDF505C58713}"/>
    <dgm:cxn modelId="{63E81FB7-C2F5-4D6A-9FC2-98D763987268}" type="presParOf" srcId="{D1A834B1-6D0B-403F-9C55-CBA37CBA9A47}" destId="{C51CC603-7883-4B6C-B081-474863244A94}" srcOrd="0" destOrd="0" presId="urn:microsoft.com/office/officeart/2018/5/layout/CenteredIconLabelDescriptionList"/>
    <dgm:cxn modelId="{2C7489D3-D395-43A9-B5E3-EE8EFAE01FDE}" type="presParOf" srcId="{C51CC603-7883-4B6C-B081-474863244A94}" destId="{957CB26A-1FFE-47BE-B5B3-650EAE1C8522}" srcOrd="0" destOrd="0" presId="urn:microsoft.com/office/officeart/2018/5/layout/CenteredIconLabelDescriptionList"/>
    <dgm:cxn modelId="{78E9E98F-10F6-44B4-9454-FB0FDA371EA8}" type="presParOf" srcId="{C51CC603-7883-4B6C-B081-474863244A94}" destId="{CA6FA89C-CE8A-4947-86F7-51D4C23CBE3B}" srcOrd="1" destOrd="0" presId="urn:microsoft.com/office/officeart/2018/5/layout/CenteredIconLabelDescriptionList"/>
    <dgm:cxn modelId="{75773593-80E2-4B6E-8D21-C61A4A94890F}" type="presParOf" srcId="{C51CC603-7883-4B6C-B081-474863244A94}" destId="{6A1CBF8F-7DC8-4D14-8569-F3FB1A2115A4}" srcOrd="2" destOrd="0" presId="urn:microsoft.com/office/officeart/2018/5/layout/CenteredIconLabelDescriptionList"/>
    <dgm:cxn modelId="{282DF557-09AF-4356-BDD7-7F9927810F31}" type="presParOf" srcId="{C51CC603-7883-4B6C-B081-474863244A94}" destId="{FBD77808-18A1-45BE-87C5-DBFDBDDEA8CC}" srcOrd="3" destOrd="0" presId="urn:microsoft.com/office/officeart/2018/5/layout/CenteredIconLabelDescriptionList"/>
    <dgm:cxn modelId="{73D11A24-B472-40C0-AFF0-032286EB712B}" type="presParOf" srcId="{C51CC603-7883-4B6C-B081-474863244A94}" destId="{D0DD5DAA-B499-41AA-9ECA-E5C31C809F59}" srcOrd="4" destOrd="0" presId="urn:microsoft.com/office/officeart/2018/5/layout/CenteredIconLabelDescriptionList"/>
    <dgm:cxn modelId="{ACCF54E8-CECA-4FAA-B27A-182765B1F416}" type="presParOf" srcId="{D1A834B1-6D0B-403F-9C55-CBA37CBA9A47}" destId="{3CA4E7D1-51CE-4893-9A17-3318B59B3C26}" srcOrd="1" destOrd="0" presId="urn:microsoft.com/office/officeart/2018/5/layout/CenteredIconLabelDescriptionList"/>
    <dgm:cxn modelId="{33F2FECD-B36B-4351-A352-34D59CB9466E}" type="presParOf" srcId="{D1A834B1-6D0B-403F-9C55-CBA37CBA9A47}" destId="{BBBE8670-3FBA-4AD8-8854-4321D19F1727}" srcOrd="2" destOrd="0" presId="urn:microsoft.com/office/officeart/2018/5/layout/CenteredIconLabelDescriptionList"/>
    <dgm:cxn modelId="{2F6EACF1-E8E6-492F-838D-422890EE4BEA}" type="presParOf" srcId="{BBBE8670-3FBA-4AD8-8854-4321D19F1727}" destId="{68BC062E-C3C8-49C3-B359-1DAAFEE01796}" srcOrd="0" destOrd="0" presId="urn:microsoft.com/office/officeart/2018/5/layout/CenteredIconLabelDescriptionList"/>
    <dgm:cxn modelId="{51D4E9B3-AA2C-471F-87D0-4D4CBAD94F7D}" type="presParOf" srcId="{BBBE8670-3FBA-4AD8-8854-4321D19F1727}" destId="{67650C4F-E56F-4DBD-A5F5-56534EC83D32}" srcOrd="1" destOrd="0" presId="urn:microsoft.com/office/officeart/2018/5/layout/CenteredIconLabelDescriptionList"/>
    <dgm:cxn modelId="{ABD2745A-78CC-4925-A7E6-4D3521963A27}" type="presParOf" srcId="{BBBE8670-3FBA-4AD8-8854-4321D19F1727}" destId="{CCE60E0B-6562-490D-A06C-1F7DA99D8A3D}" srcOrd="2" destOrd="0" presId="urn:microsoft.com/office/officeart/2018/5/layout/CenteredIconLabelDescriptionList"/>
    <dgm:cxn modelId="{560CA2B1-FA2E-4463-ACD0-F8A4884C3BD7}" type="presParOf" srcId="{BBBE8670-3FBA-4AD8-8854-4321D19F1727}" destId="{152C2499-866A-459C-979F-98065857B7E3}" srcOrd="3" destOrd="0" presId="urn:microsoft.com/office/officeart/2018/5/layout/CenteredIconLabelDescriptionList"/>
    <dgm:cxn modelId="{67CDD725-7326-4CBD-99A9-2C2C220FEB8B}" type="presParOf" srcId="{BBBE8670-3FBA-4AD8-8854-4321D19F1727}" destId="{BE78BAAA-029B-48BE-9630-BBD7BD8C40AD}" srcOrd="4" destOrd="0" presId="urn:microsoft.com/office/officeart/2018/5/layout/CenteredIconLabelDescriptionList"/>
    <dgm:cxn modelId="{B0AC882A-D1B2-493F-A49B-DDF1516060AD}" type="presParOf" srcId="{D1A834B1-6D0B-403F-9C55-CBA37CBA9A47}" destId="{C2D21437-C9EA-4E9B-B084-58F10F3D620A}" srcOrd="3" destOrd="0" presId="urn:microsoft.com/office/officeart/2018/5/layout/CenteredIconLabelDescriptionList"/>
    <dgm:cxn modelId="{88DDEE0B-6BD0-4751-B06B-0386B663421C}" type="presParOf" srcId="{D1A834B1-6D0B-403F-9C55-CBA37CBA9A47}" destId="{CC0942FE-AADC-42E8-A3ED-DD53FF6DF8E3}" srcOrd="4" destOrd="0" presId="urn:microsoft.com/office/officeart/2018/5/layout/CenteredIconLabelDescriptionList"/>
    <dgm:cxn modelId="{EFD829B7-4352-4569-8CE1-8A6B7D3E859F}" type="presParOf" srcId="{CC0942FE-AADC-42E8-A3ED-DD53FF6DF8E3}" destId="{6633ED03-C8DD-4164-AF77-81F2E759D47B}" srcOrd="0" destOrd="0" presId="urn:microsoft.com/office/officeart/2018/5/layout/CenteredIconLabelDescriptionList"/>
    <dgm:cxn modelId="{9D95D45F-AD4D-4CA9-B565-155F6EBD3336}" type="presParOf" srcId="{CC0942FE-AADC-42E8-A3ED-DD53FF6DF8E3}" destId="{4385190E-D1B0-4AB1-9ECB-515286B255D5}" srcOrd="1" destOrd="0" presId="urn:microsoft.com/office/officeart/2018/5/layout/CenteredIconLabelDescriptionList"/>
    <dgm:cxn modelId="{34728761-D76C-46AE-8FB9-560D797715EE}" type="presParOf" srcId="{CC0942FE-AADC-42E8-A3ED-DD53FF6DF8E3}" destId="{4952667E-ECEB-4B4F-9F50-5C5ED97AE02A}" srcOrd="2" destOrd="0" presId="urn:microsoft.com/office/officeart/2018/5/layout/CenteredIconLabelDescriptionList"/>
    <dgm:cxn modelId="{4CB1AB51-855B-4E4D-8E5D-86BEF1149608}" type="presParOf" srcId="{CC0942FE-AADC-42E8-A3ED-DD53FF6DF8E3}" destId="{A3D0B79A-9C03-4005-97BF-79CCD0F09182}" srcOrd="3" destOrd="0" presId="urn:microsoft.com/office/officeart/2018/5/layout/CenteredIconLabelDescriptionList"/>
    <dgm:cxn modelId="{C0124088-E6C8-437A-A912-7588874006AC}" type="presParOf" srcId="{CC0942FE-AADC-42E8-A3ED-DD53FF6DF8E3}" destId="{FD30F528-1C87-4792-8E43-C688313B07C9}" srcOrd="4" destOrd="0" presId="urn:microsoft.com/office/officeart/2018/5/layout/CenteredIconLabelDescriptionList"/>
    <dgm:cxn modelId="{C78C5A22-6068-4CDC-8E52-C8197B55CDC4}" type="presParOf" srcId="{D1A834B1-6D0B-403F-9C55-CBA37CBA9A47}" destId="{ABF42F2C-DF20-4321-A084-CF074204161F}" srcOrd="5" destOrd="0" presId="urn:microsoft.com/office/officeart/2018/5/layout/CenteredIconLabelDescriptionList"/>
    <dgm:cxn modelId="{86617600-C9AA-4289-B81E-5E6050155611}" type="presParOf" srcId="{D1A834B1-6D0B-403F-9C55-CBA37CBA9A47}" destId="{B52374C2-3145-42EF-B3F3-3CF95FD51D09}" srcOrd="6" destOrd="0" presId="urn:microsoft.com/office/officeart/2018/5/layout/CenteredIconLabelDescriptionList"/>
    <dgm:cxn modelId="{18CCA0BA-C74F-46E9-8717-4ABA8B80DA2D}" type="presParOf" srcId="{B52374C2-3145-42EF-B3F3-3CF95FD51D09}" destId="{B12157CE-142B-40D3-BF62-37A3CDDE7A3E}" srcOrd="0" destOrd="0" presId="urn:microsoft.com/office/officeart/2018/5/layout/CenteredIconLabelDescriptionList"/>
    <dgm:cxn modelId="{153F825A-E4D8-4BAC-9CDD-1A94718FF897}" type="presParOf" srcId="{B52374C2-3145-42EF-B3F3-3CF95FD51D09}" destId="{CCEA4FF6-992E-4DD3-9FC4-807844EE7210}" srcOrd="1" destOrd="0" presId="urn:microsoft.com/office/officeart/2018/5/layout/CenteredIconLabelDescriptionList"/>
    <dgm:cxn modelId="{01FA24F9-B29B-4CC9-8D19-36E0A73D1AE4}" type="presParOf" srcId="{B52374C2-3145-42EF-B3F3-3CF95FD51D09}" destId="{93B6D8A1-C592-419E-AE94-A473CE80FF96}" srcOrd="2" destOrd="0" presId="urn:microsoft.com/office/officeart/2018/5/layout/CenteredIconLabelDescriptionList"/>
    <dgm:cxn modelId="{9890DC36-82B9-4D2C-93E5-6D54F0C5F1CA}" type="presParOf" srcId="{B52374C2-3145-42EF-B3F3-3CF95FD51D09}" destId="{F10D0F5E-E79F-4BC8-B133-11FBA677B02C}" srcOrd="3" destOrd="0" presId="urn:microsoft.com/office/officeart/2018/5/layout/CenteredIconLabelDescriptionList"/>
    <dgm:cxn modelId="{EA51E459-1C5E-445E-B258-701D4F3F7B41}" type="presParOf" srcId="{B52374C2-3145-42EF-B3F3-3CF95FD51D09}" destId="{382761E6-67A2-4E4B-9032-63BAB765667B}" srcOrd="4" destOrd="0" presId="urn:microsoft.com/office/officeart/2018/5/layout/CenteredIconLabelDescriptionList"/>
    <dgm:cxn modelId="{9004D019-1B5E-430C-90A1-01DFC84915C7}" type="presParOf" srcId="{D1A834B1-6D0B-403F-9C55-CBA37CBA9A47}" destId="{94C5EF79-EF59-4E5C-97E2-1E9051D79733}" srcOrd="7" destOrd="0" presId="urn:microsoft.com/office/officeart/2018/5/layout/CenteredIconLabelDescriptionList"/>
    <dgm:cxn modelId="{C1901531-9CD0-41A4-B7D9-5A85EF506FCB}" type="presParOf" srcId="{D1A834B1-6D0B-403F-9C55-CBA37CBA9A47}" destId="{00DD25CC-F8DE-4C41-8DFE-D799412CB595}" srcOrd="8" destOrd="0" presId="urn:microsoft.com/office/officeart/2018/5/layout/CenteredIconLabelDescriptionList"/>
    <dgm:cxn modelId="{23C8750C-E376-4985-99ED-81839F41288F}" type="presParOf" srcId="{00DD25CC-F8DE-4C41-8DFE-D799412CB595}" destId="{7ACB7221-FE15-4B5D-B5E6-169D49ABA0A4}" srcOrd="0" destOrd="0" presId="urn:microsoft.com/office/officeart/2018/5/layout/CenteredIconLabelDescriptionList"/>
    <dgm:cxn modelId="{6551E156-F3AE-46A2-BE91-36A66CDEF238}" type="presParOf" srcId="{00DD25CC-F8DE-4C41-8DFE-D799412CB595}" destId="{85759F05-166C-4CED-8C23-896662E12948}" srcOrd="1" destOrd="0" presId="urn:microsoft.com/office/officeart/2018/5/layout/CenteredIconLabelDescriptionList"/>
    <dgm:cxn modelId="{65DC9F62-1AE8-4621-A46E-8382D72DBE20}" type="presParOf" srcId="{00DD25CC-F8DE-4C41-8DFE-D799412CB595}" destId="{6D6B49E6-C280-42BA-B7EF-C32E439B907B}" srcOrd="2" destOrd="0" presId="urn:microsoft.com/office/officeart/2018/5/layout/CenteredIconLabelDescriptionList"/>
    <dgm:cxn modelId="{92150703-5D38-4DFB-B9E6-57AC821B3626}" type="presParOf" srcId="{00DD25CC-F8DE-4C41-8DFE-D799412CB595}" destId="{4F5C94E5-0CE6-4C21-B9F9-07DA9F342714}" srcOrd="3" destOrd="0" presId="urn:microsoft.com/office/officeart/2018/5/layout/CenteredIconLabelDescriptionList"/>
    <dgm:cxn modelId="{7BF42E62-FF5A-4831-A1C9-1F1973F9B21B}" type="presParOf" srcId="{00DD25CC-F8DE-4C41-8DFE-D799412CB595}" destId="{89F6CC5A-5AD1-480D-9160-85E1EEE05FE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4B446-3FD6-4828-8BCA-A6E2516E6A34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0DC15C0-DFF7-4B5B-B17C-CC97315466EC}">
      <dgm:prSet custT="1"/>
      <dgm:spPr/>
      <dgm:t>
        <a:bodyPr/>
        <a:lstStyle/>
        <a:p>
          <a:r>
            <a:rPr lang="en-US" sz="2400" dirty="0"/>
            <a:t>Simple and Efficient</a:t>
          </a:r>
        </a:p>
      </dgm:t>
    </dgm:pt>
    <dgm:pt modelId="{AEC25780-7403-4FEF-998D-443F3C0354F2}" type="parTrans" cxnId="{0EB9A8E1-862E-4E3A-B5A0-BE6AD6931BA7}">
      <dgm:prSet/>
      <dgm:spPr/>
      <dgm:t>
        <a:bodyPr/>
        <a:lstStyle/>
        <a:p>
          <a:endParaRPr lang="en-US" sz="2400"/>
        </a:p>
      </dgm:t>
    </dgm:pt>
    <dgm:pt modelId="{2F5EB8CC-A048-4A99-A0AC-0FD488DBADD0}" type="sibTrans" cxnId="{0EB9A8E1-862E-4E3A-B5A0-BE6AD6931BA7}">
      <dgm:prSet/>
      <dgm:spPr/>
      <dgm:t>
        <a:bodyPr/>
        <a:lstStyle/>
        <a:p>
          <a:endParaRPr lang="en-US" sz="2400"/>
        </a:p>
      </dgm:t>
    </dgm:pt>
    <dgm:pt modelId="{DD9C0309-D3DF-4E81-A489-F7B665BE9A88}">
      <dgm:prSet custT="1"/>
      <dgm:spPr/>
      <dgm:t>
        <a:bodyPr/>
        <a:lstStyle/>
        <a:p>
          <a:r>
            <a:rPr lang="en-US" sz="2400" dirty="0"/>
            <a:t>Finding optimal k value</a:t>
          </a:r>
        </a:p>
      </dgm:t>
    </dgm:pt>
    <dgm:pt modelId="{EFB49791-2CFD-4679-B281-AEF07941D646}" type="parTrans" cxnId="{97DE287E-F2CC-44CC-8893-F3F14A30AA80}">
      <dgm:prSet/>
      <dgm:spPr/>
      <dgm:t>
        <a:bodyPr/>
        <a:lstStyle/>
        <a:p>
          <a:endParaRPr lang="en-US" sz="2400"/>
        </a:p>
      </dgm:t>
    </dgm:pt>
    <dgm:pt modelId="{64A982A8-EBB6-455E-8F0F-973BF9A61CAA}" type="sibTrans" cxnId="{97DE287E-F2CC-44CC-8893-F3F14A30AA80}">
      <dgm:prSet/>
      <dgm:spPr/>
      <dgm:t>
        <a:bodyPr/>
        <a:lstStyle/>
        <a:p>
          <a:endParaRPr lang="en-US" sz="2400"/>
        </a:p>
      </dgm:t>
    </dgm:pt>
    <dgm:pt modelId="{A84E3155-3D52-43F9-88B4-CE84C8A51019}">
      <dgm:prSet custT="1"/>
      <dgm:spPr/>
      <dgm:t>
        <a:bodyPr/>
        <a:lstStyle/>
        <a:p>
          <a:r>
            <a:rPr lang="en-US" sz="2400" dirty="0"/>
            <a:t>Used Euclidean Distance</a:t>
          </a:r>
        </a:p>
      </dgm:t>
    </dgm:pt>
    <dgm:pt modelId="{78B45C58-0606-4BFB-A4F9-A684D84AB03E}" type="parTrans" cxnId="{43451221-7B4F-4E2B-956F-F8EB24BED178}">
      <dgm:prSet/>
      <dgm:spPr/>
      <dgm:t>
        <a:bodyPr/>
        <a:lstStyle/>
        <a:p>
          <a:endParaRPr lang="en-US" sz="2400"/>
        </a:p>
      </dgm:t>
    </dgm:pt>
    <dgm:pt modelId="{F8CCE0FE-56AC-4C7C-9AC9-3C163FAF06F9}" type="sibTrans" cxnId="{43451221-7B4F-4E2B-956F-F8EB24BED178}">
      <dgm:prSet/>
      <dgm:spPr/>
      <dgm:t>
        <a:bodyPr/>
        <a:lstStyle/>
        <a:p>
          <a:endParaRPr lang="en-US" sz="2400"/>
        </a:p>
      </dgm:t>
    </dgm:pt>
    <dgm:pt modelId="{C1A08267-0735-44ED-A28A-AA297F5A867B}">
      <dgm:prSet custT="1"/>
      <dgm:spPr/>
      <dgm:t>
        <a:bodyPr/>
        <a:lstStyle/>
        <a:p>
          <a:r>
            <a:rPr lang="en-US" sz="2400" dirty="0"/>
            <a:t>Higher Dimension, the performance is usually poor</a:t>
          </a:r>
        </a:p>
      </dgm:t>
    </dgm:pt>
    <dgm:pt modelId="{819361AE-A2DC-4365-AD66-421303307D05}" type="parTrans" cxnId="{805B6ED6-EBF9-447A-8FBE-8212702A3804}">
      <dgm:prSet/>
      <dgm:spPr/>
      <dgm:t>
        <a:bodyPr/>
        <a:lstStyle/>
        <a:p>
          <a:endParaRPr lang="en-US" sz="2400"/>
        </a:p>
      </dgm:t>
    </dgm:pt>
    <dgm:pt modelId="{E4F5A575-6D53-4F5E-BBCA-CE54205BFD14}" type="sibTrans" cxnId="{805B6ED6-EBF9-447A-8FBE-8212702A3804}">
      <dgm:prSet/>
      <dgm:spPr/>
      <dgm:t>
        <a:bodyPr/>
        <a:lstStyle/>
        <a:p>
          <a:endParaRPr lang="en-US" sz="2400"/>
        </a:p>
      </dgm:t>
    </dgm:pt>
    <dgm:pt modelId="{C42F578A-1CE8-4A11-93FB-FF3A62CE76F7}" type="pres">
      <dgm:prSet presAssocID="{C4A4B446-3FD6-4828-8BCA-A6E2516E6A34}" presName="vert0" presStyleCnt="0">
        <dgm:presLayoutVars>
          <dgm:dir/>
          <dgm:animOne val="branch"/>
          <dgm:animLvl val="lvl"/>
        </dgm:presLayoutVars>
      </dgm:prSet>
      <dgm:spPr/>
    </dgm:pt>
    <dgm:pt modelId="{0D486C73-AACD-4FA2-B85B-DA488070A349}" type="pres">
      <dgm:prSet presAssocID="{B0DC15C0-DFF7-4B5B-B17C-CC97315466EC}" presName="thickLine" presStyleLbl="alignNode1" presStyleIdx="0" presStyleCnt="4"/>
      <dgm:spPr/>
    </dgm:pt>
    <dgm:pt modelId="{D74B0339-1CC4-4FF8-B9CD-216D6CFC21EA}" type="pres">
      <dgm:prSet presAssocID="{B0DC15C0-DFF7-4B5B-B17C-CC97315466EC}" presName="horz1" presStyleCnt="0"/>
      <dgm:spPr/>
    </dgm:pt>
    <dgm:pt modelId="{379B94A4-BC60-4BA1-9B57-8F1716799AAF}" type="pres">
      <dgm:prSet presAssocID="{B0DC15C0-DFF7-4B5B-B17C-CC97315466EC}" presName="tx1" presStyleLbl="revTx" presStyleIdx="0" presStyleCnt="4"/>
      <dgm:spPr/>
    </dgm:pt>
    <dgm:pt modelId="{BEFD8C65-5BEA-4709-A890-982652123DD9}" type="pres">
      <dgm:prSet presAssocID="{B0DC15C0-DFF7-4B5B-B17C-CC97315466EC}" presName="vert1" presStyleCnt="0"/>
      <dgm:spPr/>
    </dgm:pt>
    <dgm:pt modelId="{08E30209-5D94-4E01-AC96-19BE22A82BA8}" type="pres">
      <dgm:prSet presAssocID="{DD9C0309-D3DF-4E81-A489-F7B665BE9A88}" presName="thickLine" presStyleLbl="alignNode1" presStyleIdx="1" presStyleCnt="4"/>
      <dgm:spPr/>
    </dgm:pt>
    <dgm:pt modelId="{741EF244-A41D-489D-B08C-BCA25431B0BF}" type="pres">
      <dgm:prSet presAssocID="{DD9C0309-D3DF-4E81-A489-F7B665BE9A88}" presName="horz1" presStyleCnt="0"/>
      <dgm:spPr/>
    </dgm:pt>
    <dgm:pt modelId="{7AC66F27-8AC4-4F9A-9AB0-209743ABC710}" type="pres">
      <dgm:prSet presAssocID="{DD9C0309-D3DF-4E81-A489-F7B665BE9A88}" presName="tx1" presStyleLbl="revTx" presStyleIdx="1" presStyleCnt="4"/>
      <dgm:spPr/>
    </dgm:pt>
    <dgm:pt modelId="{D832014B-EA1F-4507-B810-A3059BF36DC8}" type="pres">
      <dgm:prSet presAssocID="{DD9C0309-D3DF-4E81-A489-F7B665BE9A88}" presName="vert1" presStyleCnt="0"/>
      <dgm:spPr/>
    </dgm:pt>
    <dgm:pt modelId="{AA5DEDEB-FE15-4A88-8667-3E9A22333132}" type="pres">
      <dgm:prSet presAssocID="{A84E3155-3D52-43F9-88B4-CE84C8A51019}" presName="thickLine" presStyleLbl="alignNode1" presStyleIdx="2" presStyleCnt="4"/>
      <dgm:spPr/>
    </dgm:pt>
    <dgm:pt modelId="{DA374F36-1811-4E7A-AC15-E5082B724D5E}" type="pres">
      <dgm:prSet presAssocID="{A84E3155-3D52-43F9-88B4-CE84C8A51019}" presName="horz1" presStyleCnt="0"/>
      <dgm:spPr/>
    </dgm:pt>
    <dgm:pt modelId="{07E2F72E-9A27-4165-8CEF-6657E6BD6C8B}" type="pres">
      <dgm:prSet presAssocID="{A84E3155-3D52-43F9-88B4-CE84C8A51019}" presName="tx1" presStyleLbl="revTx" presStyleIdx="2" presStyleCnt="4"/>
      <dgm:spPr/>
    </dgm:pt>
    <dgm:pt modelId="{A2DB3FA3-F18E-4C13-B38D-FDA2FA2A4DAF}" type="pres">
      <dgm:prSet presAssocID="{A84E3155-3D52-43F9-88B4-CE84C8A51019}" presName="vert1" presStyleCnt="0"/>
      <dgm:spPr/>
    </dgm:pt>
    <dgm:pt modelId="{791DB127-42A4-4308-8860-13FC3C0A35DC}" type="pres">
      <dgm:prSet presAssocID="{C1A08267-0735-44ED-A28A-AA297F5A867B}" presName="thickLine" presStyleLbl="alignNode1" presStyleIdx="3" presStyleCnt="4"/>
      <dgm:spPr/>
    </dgm:pt>
    <dgm:pt modelId="{5DA87594-62DF-4149-BA06-0E24F32292B4}" type="pres">
      <dgm:prSet presAssocID="{C1A08267-0735-44ED-A28A-AA297F5A867B}" presName="horz1" presStyleCnt="0"/>
      <dgm:spPr/>
    </dgm:pt>
    <dgm:pt modelId="{45EE81E6-BC84-4F15-9DB3-15D026ECED58}" type="pres">
      <dgm:prSet presAssocID="{C1A08267-0735-44ED-A28A-AA297F5A867B}" presName="tx1" presStyleLbl="revTx" presStyleIdx="3" presStyleCnt="4"/>
      <dgm:spPr/>
    </dgm:pt>
    <dgm:pt modelId="{FF3EC244-196A-4DAB-A603-8527CBDBF0AD}" type="pres">
      <dgm:prSet presAssocID="{C1A08267-0735-44ED-A28A-AA297F5A867B}" presName="vert1" presStyleCnt="0"/>
      <dgm:spPr/>
    </dgm:pt>
  </dgm:ptLst>
  <dgm:cxnLst>
    <dgm:cxn modelId="{43451221-7B4F-4E2B-956F-F8EB24BED178}" srcId="{C4A4B446-3FD6-4828-8BCA-A6E2516E6A34}" destId="{A84E3155-3D52-43F9-88B4-CE84C8A51019}" srcOrd="2" destOrd="0" parTransId="{78B45C58-0606-4BFB-A4F9-A684D84AB03E}" sibTransId="{F8CCE0FE-56AC-4C7C-9AC9-3C163FAF06F9}"/>
    <dgm:cxn modelId="{93112535-0535-4D2B-AFEA-4C795968D760}" type="presOf" srcId="{B0DC15C0-DFF7-4B5B-B17C-CC97315466EC}" destId="{379B94A4-BC60-4BA1-9B57-8F1716799AAF}" srcOrd="0" destOrd="0" presId="urn:microsoft.com/office/officeart/2008/layout/LinedList"/>
    <dgm:cxn modelId="{A8C7593D-E805-4A02-9187-B1E0B593AD2D}" type="presOf" srcId="{DD9C0309-D3DF-4E81-A489-F7B665BE9A88}" destId="{7AC66F27-8AC4-4F9A-9AB0-209743ABC710}" srcOrd="0" destOrd="0" presId="urn:microsoft.com/office/officeart/2008/layout/LinedList"/>
    <dgm:cxn modelId="{129AAD5F-36E5-4B36-8707-022A513D5FFE}" type="presOf" srcId="{C4A4B446-3FD6-4828-8BCA-A6E2516E6A34}" destId="{C42F578A-1CE8-4A11-93FB-FF3A62CE76F7}" srcOrd="0" destOrd="0" presId="urn:microsoft.com/office/officeart/2008/layout/LinedList"/>
    <dgm:cxn modelId="{97DE287E-F2CC-44CC-8893-F3F14A30AA80}" srcId="{C4A4B446-3FD6-4828-8BCA-A6E2516E6A34}" destId="{DD9C0309-D3DF-4E81-A489-F7B665BE9A88}" srcOrd="1" destOrd="0" parTransId="{EFB49791-2CFD-4679-B281-AEF07941D646}" sibTransId="{64A982A8-EBB6-455E-8F0F-973BF9A61CAA}"/>
    <dgm:cxn modelId="{231EF880-C235-4CEC-A7E1-5FC9C15C9220}" type="presOf" srcId="{A84E3155-3D52-43F9-88B4-CE84C8A51019}" destId="{07E2F72E-9A27-4165-8CEF-6657E6BD6C8B}" srcOrd="0" destOrd="0" presId="urn:microsoft.com/office/officeart/2008/layout/LinedList"/>
    <dgm:cxn modelId="{805B6ED6-EBF9-447A-8FBE-8212702A3804}" srcId="{C4A4B446-3FD6-4828-8BCA-A6E2516E6A34}" destId="{C1A08267-0735-44ED-A28A-AA297F5A867B}" srcOrd="3" destOrd="0" parTransId="{819361AE-A2DC-4365-AD66-421303307D05}" sibTransId="{E4F5A575-6D53-4F5E-BBCA-CE54205BFD14}"/>
    <dgm:cxn modelId="{0EB9A8E1-862E-4E3A-B5A0-BE6AD6931BA7}" srcId="{C4A4B446-3FD6-4828-8BCA-A6E2516E6A34}" destId="{B0DC15C0-DFF7-4B5B-B17C-CC97315466EC}" srcOrd="0" destOrd="0" parTransId="{AEC25780-7403-4FEF-998D-443F3C0354F2}" sibTransId="{2F5EB8CC-A048-4A99-A0AC-0FD488DBADD0}"/>
    <dgm:cxn modelId="{2F72B9F1-4566-4802-9FF4-6E070DCDB75A}" type="presOf" srcId="{C1A08267-0735-44ED-A28A-AA297F5A867B}" destId="{45EE81E6-BC84-4F15-9DB3-15D026ECED58}" srcOrd="0" destOrd="0" presId="urn:microsoft.com/office/officeart/2008/layout/LinedList"/>
    <dgm:cxn modelId="{746FFBAD-423B-4B77-BB75-DE5A385929E0}" type="presParOf" srcId="{C42F578A-1CE8-4A11-93FB-FF3A62CE76F7}" destId="{0D486C73-AACD-4FA2-B85B-DA488070A349}" srcOrd="0" destOrd="0" presId="urn:microsoft.com/office/officeart/2008/layout/LinedList"/>
    <dgm:cxn modelId="{80F7DE4E-0768-4338-9F69-5887E2139D47}" type="presParOf" srcId="{C42F578A-1CE8-4A11-93FB-FF3A62CE76F7}" destId="{D74B0339-1CC4-4FF8-B9CD-216D6CFC21EA}" srcOrd="1" destOrd="0" presId="urn:microsoft.com/office/officeart/2008/layout/LinedList"/>
    <dgm:cxn modelId="{9B902928-48FB-4BEE-98B4-D7692262C145}" type="presParOf" srcId="{D74B0339-1CC4-4FF8-B9CD-216D6CFC21EA}" destId="{379B94A4-BC60-4BA1-9B57-8F1716799AAF}" srcOrd="0" destOrd="0" presId="urn:microsoft.com/office/officeart/2008/layout/LinedList"/>
    <dgm:cxn modelId="{97D6EEFB-3612-4761-90B3-264F99C2610E}" type="presParOf" srcId="{D74B0339-1CC4-4FF8-B9CD-216D6CFC21EA}" destId="{BEFD8C65-5BEA-4709-A890-982652123DD9}" srcOrd="1" destOrd="0" presId="urn:microsoft.com/office/officeart/2008/layout/LinedList"/>
    <dgm:cxn modelId="{3414ED95-0168-464C-B0B3-125DCE9F61DC}" type="presParOf" srcId="{C42F578A-1CE8-4A11-93FB-FF3A62CE76F7}" destId="{08E30209-5D94-4E01-AC96-19BE22A82BA8}" srcOrd="2" destOrd="0" presId="urn:microsoft.com/office/officeart/2008/layout/LinedList"/>
    <dgm:cxn modelId="{0548D81E-E211-4435-A9B8-C164BB7D746B}" type="presParOf" srcId="{C42F578A-1CE8-4A11-93FB-FF3A62CE76F7}" destId="{741EF244-A41D-489D-B08C-BCA25431B0BF}" srcOrd="3" destOrd="0" presId="urn:microsoft.com/office/officeart/2008/layout/LinedList"/>
    <dgm:cxn modelId="{DBE5AA97-64A7-441D-81EF-433763D8919A}" type="presParOf" srcId="{741EF244-A41D-489D-B08C-BCA25431B0BF}" destId="{7AC66F27-8AC4-4F9A-9AB0-209743ABC710}" srcOrd="0" destOrd="0" presId="urn:microsoft.com/office/officeart/2008/layout/LinedList"/>
    <dgm:cxn modelId="{4FEF2BD1-03CC-472B-BA81-24AD2AE8EB39}" type="presParOf" srcId="{741EF244-A41D-489D-B08C-BCA25431B0BF}" destId="{D832014B-EA1F-4507-B810-A3059BF36DC8}" srcOrd="1" destOrd="0" presId="urn:microsoft.com/office/officeart/2008/layout/LinedList"/>
    <dgm:cxn modelId="{58C2F37B-E84C-4668-8E40-9DF074804F38}" type="presParOf" srcId="{C42F578A-1CE8-4A11-93FB-FF3A62CE76F7}" destId="{AA5DEDEB-FE15-4A88-8667-3E9A22333132}" srcOrd="4" destOrd="0" presId="urn:microsoft.com/office/officeart/2008/layout/LinedList"/>
    <dgm:cxn modelId="{3F766FF6-D808-4900-80F2-5867D8BD9474}" type="presParOf" srcId="{C42F578A-1CE8-4A11-93FB-FF3A62CE76F7}" destId="{DA374F36-1811-4E7A-AC15-E5082B724D5E}" srcOrd="5" destOrd="0" presId="urn:microsoft.com/office/officeart/2008/layout/LinedList"/>
    <dgm:cxn modelId="{27EEA86F-1B36-480A-A37C-861640B7ECEA}" type="presParOf" srcId="{DA374F36-1811-4E7A-AC15-E5082B724D5E}" destId="{07E2F72E-9A27-4165-8CEF-6657E6BD6C8B}" srcOrd="0" destOrd="0" presId="urn:microsoft.com/office/officeart/2008/layout/LinedList"/>
    <dgm:cxn modelId="{B415FA11-9C28-4970-ACFF-A72F7430A4B1}" type="presParOf" srcId="{DA374F36-1811-4E7A-AC15-E5082B724D5E}" destId="{A2DB3FA3-F18E-4C13-B38D-FDA2FA2A4DAF}" srcOrd="1" destOrd="0" presId="urn:microsoft.com/office/officeart/2008/layout/LinedList"/>
    <dgm:cxn modelId="{32DA943D-8E48-4906-9991-134A0391D079}" type="presParOf" srcId="{C42F578A-1CE8-4A11-93FB-FF3A62CE76F7}" destId="{791DB127-42A4-4308-8860-13FC3C0A35DC}" srcOrd="6" destOrd="0" presId="urn:microsoft.com/office/officeart/2008/layout/LinedList"/>
    <dgm:cxn modelId="{1E0ED606-1F1E-4D58-BC47-27C4DBCF3968}" type="presParOf" srcId="{C42F578A-1CE8-4A11-93FB-FF3A62CE76F7}" destId="{5DA87594-62DF-4149-BA06-0E24F32292B4}" srcOrd="7" destOrd="0" presId="urn:microsoft.com/office/officeart/2008/layout/LinedList"/>
    <dgm:cxn modelId="{DCFA38AD-E1D0-444B-B04F-09E236A0C653}" type="presParOf" srcId="{5DA87594-62DF-4149-BA06-0E24F32292B4}" destId="{45EE81E6-BC84-4F15-9DB3-15D026ECED58}" srcOrd="0" destOrd="0" presId="urn:microsoft.com/office/officeart/2008/layout/LinedList"/>
    <dgm:cxn modelId="{00CAF248-0B60-4BF6-B06C-ED622123B2BF}" type="presParOf" srcId="{5DA87594-62DF-4149-BA06-0E24F32292B4}" destId="{FF3EC244-196A-4DAB-A603-8527CBDBF0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9E042-8B2D-4BB9-992F-7118A1A2960A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2FD0312-581B-4BED-8935-C543D5B5C733}">
      <dgm:prSet custT="1"/>
      <dgm:spPr/>
      <dgm:t>
        <a:bodyPr/>
        <a:lstStyle/>
        <a:p>
          <a:r>
            <a:rPr lang="en-US" sz="2400" dirty="0"/>
            <a:t>Used grid search</a:t>
          </a:r>
        </a:p>
      </dgm:t>
    </dgm:pt>
    <dgm:pt modelId="{5B305B00-2DCD-4300-A554-381A4F59E9C8}" type="parTrans" cxnId="{68F3ADE7-0F11-446D-9DE0-5EC11EA8E615}">
      <dgm:prSet/>
      <dgm:spPr/>
      <dgm:t>
        <a:bodyPr/>
        <a:lstStyle/>
        <a:p>
          <a:endParaRPr lang="en-US" sz="2400"/>
        </a:p>
      </dgm:t>
    </dgm:pt>
    <dgm:pt modelId="{F52DBA3F-E19B-4E76-9E3C-F8799FA62C17}" type="sibTrans" cxnId="{68F3ADE7-0F11-446D-9DE0-5EC11EA8E615}">
      <dgm:prSet/>
      <dgm:spPr/>
      <dgm:t>
        <a:bodyPr/>
        <a:lstStyle/>
        <a:p>
          <a:endParaRPr lang="en-US" sz="2400"/>
        </a:p>
      </dgm:t>
    </dgm:pt>
    <dgm:pt modelId="{F527CEE2-CCFF-4EBC-8ABD-23290A7E3FA7}">
      <dgm:prSet custT="1"/>
      <dgm:spPr/>
      <dgm:t>
        <a:bodyPr/>
        <a:lstStyle/>
        <a:p>
          <a:r>
            <a:rPr lang="en-US" sz="2400" dirty="0"/>
            <a:t>Works well on High dimension model</a:t>
          </a:r>
        </a:p>
      </dgm:t>
    </dgm:pt>
    <dgm:pt modelId="{4B61DC90-B975-45A5-AFC7-811AAC47C1C8}" type="parTrans" cxnId="{78F750C8-3EC4-4B0C-BF0F-570FFB9D9F0C}">
      <dgm:prSet/>
      <dgm:spPr/>
      <dgm:t>
        <a:bodyPr/>
        <a:lstStyle/>
        <a:p>
          <a:pPr latinLnBrk="1"/>
          <a:endParaRPr lang="ko-KR" altLang="en-US"/>
        </a:p>
      </dgm:t>
    </dgm:pt>
    <dgm:pt modelId="{2ACBD1C9-095E-42FE-BCBD-BD6EBBBDC7E9}" type="sibTrans" cxnId="{78F750C8-3EC4-4B0C-BF0F-570FFB9D9F0C}">
      <dgm:prSet/>
      <dgm:spPr/>
      <dgm:t>
        <a:bodyPr/>
        <a:lstStyle/>
        <a:p>
          <a:pPr latinLnBrk="1"/>
          <a:endParaRPr lang="ko-KR" altLang="en-US"/>
        </a:p>
      </dgm:t>
    </dgm:pt>
    <dgm:pt modelId="{2A5878CC-34BD-4543-A04C-B78E8C119E90}">
      <dgm:prSet custT="1"/>
      <dgm:spPr/>
      <dgm:t>
        <a:bodyPr/>
        <a:lstStyle/>
        <a:p>
          <a:r>
            <a:rPr lang="en-US" sz="2400" dirty="0"/>
            <a:t>Hyperparameter Setting:</a:t>
          </a:r>
        </a:p>
        <a:p>
          <a:r>
            <a:rPr lang="en-US" sz="2400" dirty="0"/>
            <a:t>“Minimum samples split”, “Max depth”</a:t>
          </a:r>
        </a:p>
      </dgm:t>
    </dgm:pt>
    <dgm:pt modelId="{ABC21331-6ABB-4117-9C37-F9CABC792D18}" type="parTrans" cxnId="{C2F27A8B-174A-4A02-8F63-7FD0D9408F20}">
      <dgm:prSet/>
      <dgm:spPr/>
      <dgm:t>
        <a:bodyPr/>
        <a:lstStyle/>
        <a:p>
          <a:pPr latinLnBrk="1"/>
          <a:endParaRPr lang="ko-KR" altLang="en-US"/>
        </a:p>
      </dgm:t>
    </dgm:pt>
    <dgm:pt modelId="{EA99E6C3-89D8-4CF5-93B5-384AF31912EE}" type="sibTrans" cxnId="{C2F27A8B-174A-4A02-8F63-7FD0D9408F20}">
      <dgm:prSet/>
      <dgm:spPr/>
      <dgm:t>
        <a:bodyPr/>
        <a:lstStyle/>
        <a:p>
          <a:pPr latinLnBrk="1"/>
          <a:endParaRPr lang="ko-KR" altLang="en-US"/>
        </a:p>
      </dgm:t>
    </dgm:pt>
    <dgm:pt modelId="{506C08C9-165D-44B2-AEFC-2CA6501CB248}">
      <dgm:prSet custT="1"/>
      <dgm:spPr/>
      <dgm:t>
        <a:bodyPr/>
        <a:lstStyle/>
        <a:p>
          <a:r>
            <a:rPr lang="en-US" sz="2400"/>
            <a:t>High probability of overfitting</a:t>
          </a:r>
          <a:endParaRPr lang="en-US" sz="2400" dirty="0"/>
        </a:p>
      </dgm:t>
    </dgm:pt>
    <dgm:pt modelId="{EFB42719-8CE7-4968-8A65-B99B4BF7C22B}" type="parTrans" cxnId="{59131A0B-8FF2-4E10-8616-43E2D7E8C7D7}">
      <dgm:prSet/>
      <dgm:spPr/>
      <dgm:t>
        <a:bodyPr/>
        <a:lstStyle/>
        <a:p>
          <a:pPr latinLnBrk="1"/>
          <a:endParaRPr lang="ko-KR" altLang="en-US"/>
        </a:p>
      </dgm:t>
    </dgm:pt>
    <dgm:pt modelId="{97CAE4C4-95B3-4FCA-9984-AA9588D2BEAE}" type="sibTrans" cxnId="{59131A0B-8FF2-4E10-8616-43E2D7E8C7D7}">
      <dgm:prSet/>
      <dgm:spPr/>
      <dgm:t>
        <a:bodyPr/>
        <a:lstStyle/>
        <a:p>
          <a:pPr latinLnBrk="1"/>
          <a:endParaRPr lang="ko-KR" altLang="en-US"/>
        </a:p>
      </dgm:t>
    </dgm:pt>
    <dgm:pt modelId="{5F43CE2D-5C8E-4E94-A6AF-5B44284A1213}">
      <dgm:prSet custT="1"/>
      <dgm:spPr/>
      <dgm:t>
        <a:bodyPr/>
        <a:lstStyle/>
        <a:p>
          <a:r>
            <a:rPr lang="en-US" sz="2400"/>
            <a:t>10-fold cross validation</a:t>
          </a:r>
          <a:endParaRPr lang="en-US" sz="2400" dirty="0"/>
        </a:p>
      </dgm:t>
    </dgm:pt>
    <dgm:pt modelId="{AA34F4EF-D156-4C8F-8CDA-B8CB32F7ECB7}" type="parTrans" cxnId="{87F85F16-E57F-4955-B2DB-8962A6C46E9E}">
      <dgm:prSet/>
      <dgm:spPr/>
      <dgm:t>
        <a:bodyPr/>
        <a:lstStyle/>
        <a:p>
          <a:pPr latinLnBrk="1"/>
          <a:endParaRPr lang="ko-KR" altLang="en-US"/>
        </a:p>
      </dgm:t>
    </dgm:pt>
    <dgm:pt modelId="{BA861F74-C830-49C5-BD93-267B0E98D4C5}" type="sibTrans" cxnId="{87F85F16-E57F-4955-B2DB-8962A6C46E9E}">
      <dgm:prSet/>
      <dgm:spPr/>
      <dgm:t>
        <a:bodyPr/>
        <a:lstStyle/>
        <a:p>
          <a:pPr latinLnBrk="1"/>
          <a:endParaRPr lang="ko-KR" altLang="en-US"/>
        </a:p>
      </dgm:t>
    </dgm:pt>
    <dgm:pt modelId="{A5EFCEE0-B1AB-44C4-A8B9-41EE54465F68}" type="pres">
      <dgm:prSet presAssocID="{3749E042-8B2D-4BB9-992F-7118A1A2960A}" presName="vert0" presStyleCnt="0">
        <dgm:presLayoutVars>
          <dgm:dir/>
          <dgm:animOne val="branch"/>
          <dgm:animLvl val="lvl"/>
        </dgm:presLayoutVars>
      </dgm:prSet>
      <dgm:spPr/>
    </dgm:pt>
    <dgm:pt modelId="{9BA5C6A8-DB45-4B92-8A16-2BCD996EFB22}" type="pres">
      <dgm:prSet presAssocID="{F527CEE2-CCFF-4EBC-8ABD-23290A7E3FA7}" presName="thickLine" presStyleLbl="alignNode1" presStyleIdx="0" presStyleCnt="5"/>
      <dgm:spPr/>
    </dgm:pt>
    <dgm:pt modelId="{BC14411F-4706-4BAA-B857-31D59C6B18B4}" type="pres">
      <dgm:prSet presAssocID="{F527CEE2-CCFF-4EBC-8ABD-23290A7E3FA7}" presName="horz1" presStyleCnt="0"/>
      <dgm:spPr/>
    </dgm:pt>
    <dgm:pt modelId="{B8CD272E-F25B-41F6-9D1E-19004B982F85}" type="pres">
      <dgm:prSet presAssocID="{F527CEE2-CCFF-4EBC-8ABD-23290A7E3FA7}" presName="tx1" presStyleLbl="revTx" presStyleIdx="0" presStyleCnt="5"/>
      <dgm:spPr/>
    </dgm:pt>
    <dgm:pt modelId="{1302C043-9EE6-40B1-92D7-7078E07C2D8C}" type="pres">
      <dgm:prSet presAssocID="{F527CEE2-CCFF-4EBC-8ABD-23290A7E3FA7}" presName="vert1" presStyleCnt="0"/>
      <dgm:spPr/>
    </dgm:pt>
    <dgm:pt modelId="{DB1D70B6-ED45-43BE-AC31-ECACC290D3E0}" type="pres">
      <dgm:prSet presAssocID="{82FD0312-581B-4BED-8935-C543D5B5C733}" presName="thickLine" presStyleLbl="alignNode1" presStyleIdx="1" presStyleCnt="5"/>
      <dgm:spPr/>
    </dgm:pt>
    <dgm:pt modelId="{E9C3A686-D0D1-4FA2-AD41-87EDF5DA1C84}" type="pres">
      <dgm:prSet presAssocID="{82FD0312-581B-4BED-8935-C543D5B5C733}" presName="horz1" presStyleCnt="0"/>
      <dgm:spPr/>
    </dgm:pt>
    <dgm:pt modelId="{4B4F4974-FDD1-4B21-B671-E4803B8264C3}" type="pres">
      <dgm:prSet presAssocID="{82FD0312-581B-4BED-8935-C543D5B5C733}" presName="tx1" presStyleLbl="revTx" presStyleIdx="1" presStyleCnt="5"/>
      <dgm:spPr/>
    </dgm:pt>
    <dgm:pt modelId="{D23AB451-6106-4F47-B02A-0D0B7C4CC15A}" type="pres">
      <dgm:prSet presAssocID="{82FD0312-581B-4BED-8935-C543D5B5C733}" presName="vert1" presStyleCnt="0"/>
      <dgm:spPr/>
    </dgm:pt>
    <dgm:pt modelId="{1FC60AAC-6D1F-4E5A-A6F2-CA77DC067458}" type="pres">
      <dgm:prSet presAssocID="{2A5878CC-34BD-4543-A04C-B78E8C119E90}" presName="thickLine" presStyleLbl="alignNode1" presStyleIdx="2" presStyleCnt="5"/>
      <dgm:spPr/>
    </dgm:pt>
    <dgm:pt modelId="{81E46DA6-7C85-4CEB-9712-8E2C419AB84E}" type="pres">
      <dgm:prSet presAssocID="{2A5878CC-34BD-4543-A04C-B78E8C119E90}" presName="horz1" presStyleCnt="0"/>
      <dgm:spPr/>
    </dgm:pt>
    <dgm:pt modelId="{B9A7A3B8-63D8-41CD-8540-B9B54A1D5569}" type="pres">
      <dgm:prSet presAssocID="{2A5878CC-34BD-4543-A04C-B78E8C119E90}" presName="tx1" presStyleLbl="revTx" presStyleIdx="2" presStyleCnt="5"/>
      <dgm:spPr/>
    </dgm:pt>
    <dgm:pt modelId="{4CA5565F-94D4-4825-B2DC-16964CBEA684}" type="pres">
      <dgm:prSet presAssocID="{2A5878CC-34BD-4543-A04C-B78E8C119E90}" presName="vert1" presStyleCnt="0"/>
      <dgm:spPr/>
    </dgm:pt>
    <dgm:pt modelId="{8603595C-B95B-4DD4-827A-623DCF9CAC26}" type="pres">
      <dgm:prSet presAssocID="{5F43CE2D-5C8E-4E94-A6AF-5B44284A1213}" presName="thickLine" presStyleLbl="alignNode1" presStyleIdx="3" presStyleCnt="5"/>
      <dgm:spPr/>
    </dgm:pt>
    <dgm:pt modelId="{1EEF7CDB-850F-49E0-8A48-061D48175600}" type="pres">
      <dgm:prSet presAssocID="{5F43CE2D-5C8E-4E94-A6AF-5B44284A1213}" presName="horz1" presStyleCnt="0"/>
      <dgm:spPr/>
    </dgm:pt>
    <dgm:pt modelId="{54037690-EBA6-4B95-9C48-AC9D96AE3063}" type="pres">
      <dgm:prSet presAssocID="{5F43CE2D-5C8E-4E94-A6AF-5B44284A1213}" presName="tx1" presStyleLbl="revTx" presStyleIdx="3" presStyleCnt="5"/>
      <dgm:spPr/>
    </dgm:pt>
    <dgm:pt modelId="{ACE0A0E1-1A61-4B76-B7B5-15C2265E6E53}" type="pres">
      <dgm:prSet presAssocID="{5F43CE2D-5C8E-4E94-A6AF-5B44284A1213}" presName="vert1" presStyleCnt="0"/>
      <dgm:spPr/>
    </dgm:pt>
    <dgm:pt modelId="{7565CBBA-42FE-4510-B7ED-9A7E9945B7BB}" type="pres">
      <dgm:prSet presAssocID="{506C08C9-165D-44B2-AEFC-2CA6501CB248}" presName="thickLine" presStyleLbl="alignNode1" presStyleIdx="4" presStyleCnt="5"/>
      <dgm:spPr/>
    </dgm:pt>
    <dgm:pt modelId="{0653DF0A-A9BD-47A4-87FC-1351EB08DB71}" type="pres">
      <dgm:prSet presAssocID="{506C08C9-165D-44B2-AEFC-2CA6501CB248}" presName="horz1" presStyleCnt="0"/>
      <dgm:spPr/>
    </dgm:pt>
    <dgm:pt modelId="{27A0927C-9552-4FF0-9254-57B45C467604}" type="pres">
      <dgm:prSet presAssocID="{506C08C9-165D-44B2-AEFC-2CA6501CB248}" presName="tx1" presStyleLbl="revTx" presStyleIdx="4" presStyleCnt="5"/>
      <dgm:spPr/>
    </dgm:pt>
    <dgm:pt modelId="{EA84BCE3-FC00-479E-8B7C-944DC87AE1FB}" type="pres">
      <dgm:prSet presAssocID="{506C08C9-165D-44B2-AEFC-2CA6501CB248}" presName="vert1" presStyleCnt="0"/>
      <dgm:spPr/>
    </dgm:pt>
  </dgm:ptLst>
  <dgm:cxnLst>
    <dgm:cxn modelId="{59131A0B-8FF2-4E10-8616-43E2D7E8C7D7}" srcId="{3749E042-8B2D-4BB9-992F-7118A1A2960A}" destId="{506C08C9-165D-44B2-AEFC-2CA6501CB248}" srcOrd="4" destOrd="0" parTransId="{EFB42719-8CE7-4968-8A65-B99B4BF7C22B}" sibTransId="{97CAE4C4-95B3-4FCA-9984-AA9588D2BEAE}"/>
    <dgm:cxn modelId="{87F85F16-E57F-4955-B2DB-8962A6C46E9E}" srcId="{3749E042-8B2D-4BB9-992F-7118A1A2960A}" destId="{5F43CE2D-5C8E-4E94-A6AF-5B44284A1213}" srcOrd="3" destOrd="0" parTransId="{AA34F4EF-D156-4C8F-8CDA-B8CB32F7ECB7}" sibTransId="{BA861F74-C830-49C5-BD93-267B0E98D4C5}"/>
    <dgm:cxn modelId="{67658C61-EB34-44A8-B2A7-2B16B767B53B}" type="presOf" srcId="{F527CEE2-CCFF-4EBC-8ABD-23290A7E3FA7}" destId="{B8CD272E-F25B-41F6-9D1E-19004B982F85}" srcOrd="0" destOrd="0" presId="urn:microsoft.com/office/officeart/2008/layout/LinedList"/>
    <dgm:cxn modelId="{749D234E-F5FC-45FC-809F-D8C1D98409F1}" type="presOf" srcId="{2A5878CC-34BD-4543-A04C-B78E8C119E90}" destId="{B9A7A3B8-63D8-41CD-8540-B9B54A1D5569}" srcOrd="0" destOrd="0" presId="urn:microsoft.com/office/officeart/2008/layout/LinedList"/>
    <dgm:cxn modelId="{11EEC258-C602-4073-9AC3-190686802116}" type="presOf" srcId="{82FD0312-581B-4BED-8935-C543D5B5C733}" destId="{4B4F4974-FDD1-4B21-B671-E4803B8264C3}" srcOrd="0" destOrd="0" presId="urn:microsoft.com/office/officeart/2008/layout/LinedList"/>
    <dgm:cxn modelId="{369E9659-70A2-48C3-AF1C-F663F0F3A890}" type="presOf" srcId="{5F43CE2D-5C8E-4E94-A6AF-5B44284A1213}" destId="{54037690-EBA6-4B95-9C48-AC9D96AE3063}" srcOrd="0" destOrd="0" presId="urn:microsoft.com/office/officeart/2008/layout/LinedList"/>
    <dgm:cxn modelId="{C2F27A8B-174A-4A02-8F63-7FD0D9408F20}" srcId="{3749E042-8B2D-4BB9-992F-7118A1A2960A}" destId="{2A5878CC-34BD-4543-A04C-B78E8C119E90}" srcOrd="2" destOrd="0" parTransId="{ABC21331-6ABB-4117-9C37-F9CABC792D18}" sibTransId="{EA99E6C3-89D8-4CF5-93B5-384AF31912EE}"/>
    <dgm:cxn modelId="{3E42EBA6-105E-4C6A-B091-2CFD395F38E7}" type="presOf" srcId="{506C08C9-165D-44B2-AEFC-2CA6501CB248}" destId="{27A0927C-9552-4FF0-9254-57B45C467604}" srcOrd="0" destOrd="0" presId="urn:microsoft.com/office/officeart/2008/layout/LinedList"/>
    <dgm:cxn modelId="{78F750C8-3EC4-4B0C-BF0F-570FFB9D9F0C}" srcId="{3749E042-8B2D-4BB9-992F-7118A1A2960A}" destId="{F527CEE2-CCFF-4EBC-8ABD-23290A7E3FA7}" srcOrd="0" destOrd="0" parTransId="{4B61DC90-B975-45A5-AFC7-811AAC47C1C8}" sibTransId="{2ACBD1C9-095E-42FE-BCBD-BD6EBBBDC7E9}"/>
    <dgm:cxn modelId="{68F3ADE7-0F11-446D-9DE0-5EC11EA8E615}" srcId="{3749E042-8B2D-4BB9-992F-7118A1A2960A}" destId="{82FD0312-581B-4BED-8935-C543D5B5C733}" srcOrd="1" destOrd="0" parTransId="{5B305B00-2DCD-4300-A554-381A4F59E9C8}" sibTransId="{F52DBA3F-E19B-4E76-9E3C-F8799FA62C17}"/>
    <dgm:cxn modelId="{0A5D44F8-D3B1-4173-8D23-18EEE2DF3FBF}" type="presOf" srcId="{3749E042-8B2D-4BB9-992F-7118A1A2960A}" destId="{A5EFCEE0-B1AB-44C4-A8B9-41EE54465F68}" srcOrd="0" destOrd="0" presId="urn:microsoft.com/office/officeart/2008/layout/LinedList"/>
    <dgm:cxn modelId="{EC46A59D-FEA7-4FB5-8917-9790C91747D4}" type="presParOf" srcId="{A5EFCEE0-B1AB-44C4-A8B9-41EE54465F68}" destId="{9BA5C6A8-DB45-4B92-8A16-2BCD996EFB22}" srcOrd="0" destOrd="0" presId="urn:microsoft.com/office/officeart/2008/layout/LinedList"/>
    <dgm:cxn modelId="{AEF07037-CABD-427C-B512-2AA8441ED1DA}" type="presParOf" srcId="{A5EFCEE0-B1AB-44C4-A8B9-41EE54465F68}" destId="{BC14411F-4706-4BAA-B857-31D59C6B18B4}" srcOrd="1" destOrd="0" presId="urn:microsoft.com/office/officeart/2008/layout/LinedList"/>
    <dgm:cxn modelId="{D1664140-0ADB-492B-9A3F-8517D8E4E20D}" type="presParOf" srcId="{BC14411F-4706-4BAA-B857-31D59C6B18B4}" destId="{B8CD272E-F25B-41F6-9D1E-19004B982F85}" srcOrd="0" destOrd="0" presId="urn:microsoft.com/office/officeart/2008/layout/LinedList"/>
    <dgm:cxn modelId="{9C1243E8-8E5A-4058-8A6E-73D791FB56F1}" type="presParOf" srcId="{BC14411F-4706-4BAA-B857-31D59C6B18B4}" destId="{1302C043-9EE6-40B1-92D7-7078E07C2D8C}" srcOrd="1" destOrd="0" presId="urn:microsoft.com/office/officeart/2008/layout/LinedList"/>
    <dgm:cxn modelId="{8BEF1632-8D0D-44F1-84F6-6D1E8D976D0A}" type="presParOf" srcId="{A5EFCEE0-B1AB-44C4-A8B9-41EE54465F68}" destId="{DB1D70B6-ED45-43BE-AC31-ECACC290D3E0}" srcOrd="2" destOrd="0" presId="urn:microsoft.com/office/officeart/2008/layout/LinedList"/>
    <dgm:cxn modelId="{CA83E7B8-2BE0-4343-99F3-CF61DE01C7C1}" type="presParOf" srcId="{A5EFCEE0-B1AB-44C4-A8B9-41EE54465F68}" destId="{E9C3A686-D0D1-4FA2-AD41-87EDF5DA1C84}" srcOrd="3" destOrd="0" presId="urn:microsoft.com/office/officeart/2008/layout/LinedList"/>
    <dgm:cxn modelId="{E94875A9-1B3C-4A5F-AB3B-C2B0762EA894}" type="presParOf" srcId="{E9C3A686-D0D1-4FA2-AD41-87EDF5DA1C84}" destId="{4B4F4974-FDD1-4B21-B671-E4803B8264C3}" srcOrd="0" destOrd="0" presId="urn:microsoft.com/office/officeart/2008/layout/LinedList"/>
    <dgm:cxn modelId="{7D6751FA-57A1-4E88-8443-3655225818AF}" type="presParOf" srcId="{E9C3A686-D0D1-4FA2-AD41-87EDF5DA1C84}" destId="{D23AB451-6106-4F47-B02A-0D0B7C4CC15A}" srcOrd="1" destOrd="0" presId="urn:microsoft.com/office/officeart/2008/layout/LinedList"/>
    <dgm:cxn modelId="{2F2BF80E-AD8A-4252-A480-1350383F3F97}" type="presParOf" srcId="{A5EFCEE0-B1AB-44C4-A8B9-41EE54465F68}" destId="{1FC60AAC-6D1F-4E5A-A6F2-CA77DC067458}" srcOrd="4" destOrd="0" presId="urn:microsoft.com/office/officeart/2008/layout/LinedList"/>
    <dgm:cxn modelId="{E30737C3-1F06-4C47-BA5B-F0C33B866A46}" type="presParOf" srcId="{A5EFCEE0-B1AB-44C4-A8B9-41EE54465F68}" destId="{81E46DA6-7C85-4CEB-9712-8E2C419AB84E}" srcOrd="5" destOrd="0" presId="urn:microsoft.com/office/officeart/2008/layout/LinedList"/>
    <dgm:cxn modelId="{CE426868-3809-4847-BE0F-517383F2D373}" type="presParOf" srcId="{81E46DA6-7C85-4CEB-9712-8E2C419AB84E}" destId="{B9A7A3B8-63D8-41CD-8540-B9B54A1D5569}" srcOrd="0" destOrd="0" presId="urn:microsoft.com/office/officeart/2008/layout/LinedList"/>
    <dgm:cxn modelId="{245A5815-1DDC-4BD1-AF81-5F996B54978B}" type="presParOf" srcId="{81E46DA6-7C85-4CEB-9712-8E2C419AB84E}" destId="{4CA5565F-94D4-4825-B2DC-16964CBEA684}" srcOrd="1" destOrd="0" presId="urn:microsoft.com/office/officeart/2008/layout/LinedList"/>
    <dgm:cxn modelId="{97EB6B98-C04C-4DD2-A52C-84E2FEF0DF86}" type="presParOf" srcId="{A5EFCEE0-B1AB-44C4-A8B9-41EE54465F68}" destId="{8603595C-B95B-4DD4-827A-623DCF9CAC26}" srcOrd="6" destOrd="0" presId="urn:microsoft.com/office/officeart/2008/layout/LinedList"/>
    <dgm:cxn modelId="{891E306A-9A60-4260-9022-FBF54F26A197}" type="presParOf" srcId="{A5EFCEE0-B1AB-44C4-A8B9-41EE54465F68}" destId="{1EEF7CDB-850F-49E0-8A48-061D48175600}" srcOrd="7" destOrd="0" presId="urn:microsoft.com/office/officeart/2008/layout/LinedList"/>
    <dgm:cxn modelId="{308B043B-8168-4655-BF96-7ACFD607CBB6}" type="presParOf" srcId="{1EEF7CDB-850F-49E0-8A48-061D48175600}" destId="{54037690-EBA6-4B95-9C48-AC9D96AE3063}" srcOrd="0" destOrd="0" presId="urn:microsoft.com/office/officeart/2008/layout/LinedList"/>
    <dgm:cxn modelId="{BDEA7F07-A2DD-425C-9E92-730B75482E86}" type="presParOf" srcId="{1EEF7CDB-850F-49E0-8A48-061D48175600}" destId="{ACE0A0E1-1A61-4B76-B7B5-15C2265E6E53}" srcOrd="1" destOrd="0" presId="urn:microsoft.com/office/officeart/2008/layout/LinedList"/>
    <dgm:cxn modelId="{AEE034B0-0516-4241-8D9B-6E48BD2C0B52}" type="presParOf" srcId="{A5EFCEE0-B1AB-44C4-A8B9-41EE54465F68}" destId="{7565CBBA-42FE-4510-B7ED-9A7E9945B7BB}" srcOrd="8" destOrd="0" presId="urn:microsoft.com/office/officeart/2008/layout/LinedList"/>
    <dgm:cxn modelId="{9A292672-9B30-45C8-9435-865BAF107C5F}" type="presParOf" srcId="{A5EFCEE0-B1AB-44C4-A8B9-41EE54465F68}" destId="{0653DF0A-A9BD-47A4-87FC-1351EB08DB71}" srcOrd="9" destOrd="0" presId="urn:microsoft.com/office/officeart/2008/layout/LinedList"/>
    <dgm:cxn modelId="{926F021A-ACAC-4C1E-90B2-65D04E3B61AA}" type="presParOf" srcId="{0653DF0A-A9BD-47A4-87FC-1351EB08DB71}" destId="{27A0927C-9552-4FF0-9254-57B45C467604}" srcOrd="0" destOrd="0" presId="urn:microsoft.com/office/officeart/2008/layout/LinedList"/>
    <dgm:cxn modelId="{E547339E-C896-40DA-A88A-B9203E1C5569}" type="presParOf" srcId="{0653DF0A-A9BD-47A4-87FC-1351EB08DB71}" destId="{EA84BCE3-FC00-479E-8B7C-944DC87AE1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A4B446-3FD6-4828-8BCA-A6E2516E6A3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DC15C0-DFF7-4B5B-B17C-CC97315466EC}">
      <dgm:prSet custT="1"/>
      <dgm:spPr/>
      <dgm:t>
        <a:bodyPr/>
        <a:lstStyle/>
        <a:p>
          <a:r>
            <a:rPr lang="en-US" altLang="ko-KR" sz="2400" dirty="0"/>
            <a:t>Avoid Overfitting</a:t>
          </a:r>
          <a:endParaRPr lang="en-US" sz="2400" dirty="0"/>
        </a:p>
      </dgm:t>
    </dgm:pt>
    <dgm:pt modelId="{AEC25780-7403-4FEF-998D-443F3C0354F2}" type="parTrans" cxnId="{0EB9A8E1-862E-4E3A-B5A0-BE6AD6931BA7}">
      <dgm:prSet/>
      <dgm:spPr/>
      <dgm:t>
        <a:bodyPr/>
        <a:lstStyle/>
        <a:p>
          <a:endParaRPr lang="en-US" sz="2000"/>
        </a:p>
      </dgm:t>
    </dgm:pt>
    <dgm:pt modelId="{2F5EB8CC-A048-4A99-A0AC-0FD488DBADD0}" type="sibTrans" cxnId="{0EB9A8E1-862E-4E3A-B5A0-BE6AD6931BA7}">
      <dgm:prSet/>
      <dgm:spPr/>
      <dgm:t>
        <a:bodyPr/>
        <a:lstStyle/>
        <a:p>
          <a:endParaRPr lang="en-US" sz="2000"/>
        </a:p>
      </dgm:t>
    </dgm:pt>
    <dgm:pt modelId="{7EA69A65-83C0-415F-8D9F-C926CE7D8F75}">
      <dgm:prSet custT="1"/>
      <dgm:spPr/>
      <dgm:t>
        <a:bodyPr/>
        <a:lstStyle/>
        <a:p>
          <a:r>
            <a:rPr lang="en-US" altLang="ko-KR" sz="2400" dirty="0"/>
            <a:t>Used grid search to find best hyperparameter </a:t>
          </a:r>
        </a:p>
      </dgm:t>
    </dgm:pt>
    <dgm:pt modelId="{257FD680-9E96-4F2C-AB22-7F83636695F5}" type="parTrans" cxnId="{0F9AC62E-AC40-4EEA-BB0C-5C1552188F3E}">
      <dgm:prSet/>
      <dgm:spPr/>
      <dgm:t>
        <a:bodyPr/>
        <a:lstStyle/>
        <a:p>
          <a:pPr latinLnBrk="1"/>
          <a:endParaRPr lang="ko-KR" altLang="en-US" sz="2000"/>
        </a:p>
      </dgm:t>
    </dgm:pt>
    <dgm:pt modelId="{C6F77CD2-CC20-4A0A-BEAD-0C716BB0306D}" type="sibTrans" cxnId="{0F9AC62E-AC40-4EEA-BB0C-5C1552188F3E}">
      <dgm:prSet/>
      <dgm:spPr/>
      <dgm:t>
        <a:bodyPr/>
        <a:lstStyle/>
        <a:p>
          <a:pPr latinLnBrk="1"/>
          <a:endParaRPr lang="ko-KR" altLang="en-US" sz="2000"/>
        </a:p>
      </dgm:t>
    </dgm:pt>
    <dgm:pt modelId="{EE0FAB98-8918-4045-B283-E63BF19D0501}">
      <dgm:prSet custT="1"/>
      <dgm:spPr/>
      <dgm:t>
        <a:bodyPr/>
        <a:lstStyle/>
        <a:p>
          <a:r>
            <a:rPr lang="en-US" altLang="ko-KR" sz="2400" dirty="0"/>
            <a:t>Hyperparameter Setting: </a:t>
          </a:r>
        </a:p>
        <a:p>
          <a:r>
            <a:rPr lang="en-US" altLang="ko-KR" sz="2400" dirty="0"/>
            <a:t>‘n estimators’, ‘criterion’, ‘max depth ’ </a:t>
          </a:r>
        </a:p>
      </dgm:t>
    </dgm:pt>
    <dgm:pt modelId="{89FB30C4-6185-4C75-B4C0-DB7AB7615D53}" type="parTrans" cxnId="{BEA61D12-70F3-41F8-BD6A-59E293013225}">
      <dgm:prSet/>
      <dgm:spPr/>
      <dgm:t>
        <a:bodyPr/>
        <a:lstStyle/>
        <a:p>
          <a:pPr latinLnBrk="1"/>
          <a:endParaRPr lang="ko-KR" altLang="en-US" sz="2000"/>
        </a:p>
      </dgm:t>
    </dgm:pt>
    <dgm:pt modelId="{AD7644D0-4F1D-4E92-A3C1-8DDB956D3C95}" type="sibTrans" cxnId="{BEA61D12-70F3-41F8-BD6A-59E293013225}">
      <dgm:prSet/>
      <dgm:spPr/>
      <dgm:t>
        <a:bodyPr/>
        <a:lstStyle/>
        <a:p>
          <a:pPr latinLnBrk="1"/>
          <a:endParaRPr lang="ko-KR" altLang="en-US" sz="2000"/>
        </a:p>
      </dgm:t>
    </dgm:pt>
    <dgm:pt modelId="{585426BC-0C51-451B-840C-F225F34332F0}">
      <dgm:prSet custT="1"/>
      <dgm:spPr/>
      <dgm:t>
        <a:bodyPr/>
        <a:lstStyle/>
        <a:p>
          <a:r>
            <a:rPr lang="en-US" altLang="ko-KR" sz="2400" dirty="0"/>
            <a:t>One of most widely use algorithm</a:t>
          </a:r>
          <a:endParaRPr lang="en-US" sz="2400" dirty="0"/>
        </a:p>
      </dgm:t>
    </dgm:pt>
    <dgm:pt modelId="{8F9DF893-4D97-41B4-8A72-CACAF492D026}" type="parTrans" cxnId="{3B501937-B223-47AA-AF23-6CA1E7D301EB}">
      <dgm:prSet/>
      <dgm:spPr/>
      <dgm:t>
        <a:bodyPr/>
        <a:lstStyle/>
        <a:p>
          <a:pPr latinLnBrk="1"/>
          <a:endParaRPr lang="ko-KR" altLang="en-US" sz="2000"/>
        </a:p>
      </dgm:t>
    </dgm:pt>
    <dgm:pt modelId="{0D239113-890B-49EC-B22C-A8921FCF3019}" type="sibTrans" cxnId="{3B501937-B223-47AA-AF23-6CA1E7D301EB}">
      <dgm:prSet/>
      <dgm:spPr/>
      <dgm:t>
        <a:bodyPr/>
        <a:lstStyle/>
        <a:p>
          <a:pPr latinLnBrk="1"/>
          <a:endParaRPr lang="ko-KR" altLang="en-US" sz="2000"/>
        </a:p>
      </dgm:t>
    </dgm:pt>
    <dgm:pt modelId="{146BE872-4D5A-4243-B660-0667752ACABE}" type="pres">
      <dgm:prSet presAssocID="{C4A4B446-3FD6-4828-8BCA-A6E2516E6A34}" presName="vert0" presStyleCnt="0">
        <dgm:presLayoutVars>
          <dgm:dir/>
          <dgm:animOne val="branch"/>
          <dgm:animLvl val="lvl"/>
        </dgm:presLayoutVars>
      </dgm:prSet>
      <dgm:spPr/>
    </dgm:pt>
    <dgm:pt modelId="{7693A589-3CBC-4D55-A406-714FD0EF4A57}" type="pres">
      <dgm:prSet presAssocID="{B0DC15C0-DFF7-4B5B-B17C-CC97315466EC}" presName="thickLine" presStyleLbl="alignNode1" presStyleIdx="0" presStyleCnt="4"/>
      <dgm:spPr/>
    </dgm:pt>
    <dgm:pt modelId="{E06DB7E5-EFE8-414C-ABFC-D7D24F9AB363}" type="pres">
      <dgm:prSet presAssocID="{B0DC15C0-DFF7-4B5B-B17C-CC97315466EC}" presName="horz1" presStyleCnt="0"/>
      <dgm:spPr/>
    </dgm:pt>
    <dgm:pt modelId="{7B816142-33F0-475C-A2F1-EEC2DF75A0E3}" type="pres">
      <dgm:prSet presAssocID="{B0DC15C0-DFF7-4B5B-B17C-CC97315466EC}" presName="tx1" presStyleLbl="revTx" presStyleIdx="0" presStyleCnt="4"/>
      <dgm:spPr/>
    </dgm:pt>
    <dgm:pt modelId="{816AEDF1-730D-4F64-BBF6-01578896B6DD}" type="pres">
      <dgm:prSet presAssocID="{B0DC15C0-DFF7-4B5B-B17C-CC97315466EC}" presName="vert1" presStyleCnt="0"/>
      <dgm:spPr/>
    </dgm:pt>
    <dgm:pt modelId="{BE8C2596-7078-41E7-88EB-7087C7B8AAF4}" type="pres">
      <dgm:prSet presAssocID="{585426BC-0C51-451B-840C-F225F34332F0}" presName="thickLine" presStyleLbl="alignNode1" presStyleIdx="1" presStyleCnt="4"/>
      <dgm:spPr/>
    </dgm:pt>
    <dgm:pt modelId="{0A9F555C-23E2-4AC2-AC75-B61C336BA318}" type="pres">
      <dgm:prSet presAssocID="{585426BC-0C51-451B-840C-F225F34332F0}" presName="horz1" presStyleCnt="0"/>
      <dgm:spPr/>
    </dgm:pt>
    <dgm:pt modelId="{5FBB29FE-979B-4C70-B8A7-AEDB4D5513ED}" type="pres">
      <dgm:prSet presAssocID="{585426BC-0C51-451B-840C-F225F34332F0}" presName="tx1" presStyleLbl="revTx" presStyleIdx="1" presStyleCnt="4"/>
      <dgm:spPr/>
    </dgm:pt>
    <dgm:pt modelId="{4D9FB5B6-6921-4AAA-988C-04DBEA9A8D37}" type="pres">
      <dgm:prSet presAssocID="{585426BC-0C51-451B-840C-F225F34332F0}" presName="vert1" presStyleCnt="0"/>
      <dgm:spPr/>
    </dgm:pt>
    <dgm:pt modelId="{9F3059E1-19E8-444E-BD9D-FED116697D75}" type="pres">
      <dgm:prSet presAssocID="{7EA69A65-83C0-415F-8D9F-C926CE7D8F75}" presName="thickLine" presStyleLbl="alignNode1" presStyleIdx="2" presStyleCnt="4"/>
      <dgm:spPr/>
    </dgm:pt>
    <dgm:pt modelId="{1C78A18E-67E5-4410-B668-F8E30F25EE9A}" type="pres">
      <dgm:prSet presAssocID="{7EA69A65-83C0-415F-8D9F-C926CE7D8F75}" presName="horz1" presStyleCnt="0"/>
      <dgm:spPr/>
    </dgm:pt>
    <dgm:pt modelId="{0D34EFF6-85CA-45AA-9BC2-8CC0702D4788}" type="pres">
      <dgm:prSet presAssocID="{7EA69A65-83C0-415F-8D9F-C926CE7D8F75}" presName="tx1" presStyleLbl="revTx" presStyleIdx="2" presStyleCnt="4"/>
      <dgm:spPr/>
    </dgm:pt>
    <dgm:pt modelId="{DB543D3A-3D00-4851-B748-69EC2AACCBB4}" type="pres">
      <dgm:prSet presAssocID="{7EA69A65-83C0-415F-8D9F-C926CE7D8F75}" presName="vert1" presStyleCnt="0"/>
      <dgm:spPr/>
    </dgm:pt>
    <dgm:pt modelId="{BF2EB903-39F1-4767-A55C-326F3FF141B9}" type="pres">
      <dgm:prSet presAssocID="{EE0FAB98-8918-4045-B283-E63BF19D0501}" presName="thickLine" presStyleLbl="alignNode1" presStyleIdx="3" presStyleCnt="4"/>
      <dgm:spPr/>
    </dgm:pt>
    <dgm:pt modelId="{8DC4EE94-2CD0-48DB-B60B-CD0FA24D29ED}" type="pres">
      <dgm:prSet presAssocID="{EE0FAB98-8918-4045-B283-E63BF19D0501}" presName="horz1" presStyleCnt="0"/>
      <dgm:spPr/>
    </dgm:pt>
    <dgm:pt modelId="{84913FF8-B83F-46BB-80E6-49432D1ED289}" type="pres">
      <dgm:prSet presAssocID="{EE0FAB98-8918-4045-B283-E63BF19D0501}" presName="tx1" presStyleLbl="revTx" presStyleIdx="3" presStyleCnt="4"/>
      <dgm:spPr/>
    </dgm:pt>
    <dgm:pt modelId="{DE81850B-111A-4A79-9B45-5FE7CA99B6FE}" type="pres">
      <dgm:prSet presAssocID="{EE0FAB98-8918-4045-B283-E63BF19D0501}" presName="vert1" presStyleCnt="0"/>
      <dgm:spPr/>
    </dgm:pt>
  </dgm:ptLst>
  <dgm:cxnLst>
    <dgm:cxn modelId="{BEA61D12-70F3-41F8-BD6A-59E293013225}" srcId="{C4A4B446-3FD6-4828-8BCA-A6E2516E6A34}" destId="{EE0FAB98-8918-4045-B283-E63BF19D0501}" srcOrd="3" destOrd="0" parTransId="{89FB30C4-6185-4C75-B4C0-DB7AB7615D53}" sibTransId="{AD7644D0-4F1D-4E92-A3C1-8DDB956D3C95}"/>
    <dgm:cxn modelId="{45328223-F562-44D1-AF82-204544E4B343}" type="presOf" srcId="{585426BC-0C51-451B-840C-F225F34332F0}" destId="{5FBB29FE-979B-4C70-B8A7-AEDB4D5513ED}" srcOrd="0" destOrd="0" presId="urn:microsoft.com/office/officeart/2008/layout/LinedList"/>
    <dgm:cxn modelId="{B501682C-EF13-40DE-8B8F-CDCBCCEC78E3}" type="presOf" srcId="{EE0FAB98-8918-4045-B283-E63BF19D0501}" destId="{84913FF8-B83F-46BB-80E6-49432D1ED289}" srcOrd="0" destOrd="0" presId="urn:microsoft.com/office/officeart/2008/layout/LinedList"/>
    <dgm:cxn modelId="{0F9AC62E-AC40-4EEA-BB0C-5C1552188F3E}" srcId="{C4A4B446-3FD6-4828-8BCA-A6E2516E6A34}" destId="{7EA69A65-83C0-415F-8D9F-C926CE7D8F75}" srcOrd="2" destOrd="0" parTransId="{257FD680-9E96-4F2C-AB22-7F83636695F5}" sibTransId="{C6F77CD2-CC20-4A0A-BEAD-0C716BB0306D}"/>
    <dgm:cxn modelId="{3B501937-B223-47AA-AF23-6CA1E7D301EB}" srcId="{C4A4B446-3FD6-4828-8BCA-A6E2516E6A34}" destId="{585426BC-0C51-451B-840C-F225F34332F0}" srcOrd="1" destOrd="0" parTransId="{8F9DF893-4D97-41B4-8A72-CACAF492D026}" sibTransId="{0D239113-890B-49EC-B22C-A8921FCF3019}"/>
    <dgm:cxn modelId="{CB57C84B-6AFC-48B4-88AD-6576D0AA6711}" type="presOf" srcId="{B0DC15C0-DFF7-4B5B-B17C-CC97315466EC}" destId="{7B816142-33F0-475C-A2F1-EEC2DF75A0E3}" srcOrd="0" destOrd="0" presId="urn:microsoft.com/office/officeart/2008/layout/LinedList"/>
    <dgm:cxn modelId="{4C495A71-07A5-45FC-B779-748D3F0E0BE8}" type="presOf" srcId="{7EA69A65-83C0-415F-8D9F-C926CE7D8F75}" destId="{0D34EFF6-85CA-45AA-9BC2-8CC0702D4788}" srcOrd="0" destOrd="0" presId="urn:microsoft.com/office/officeart/2008/layout/LinedList"/>
    <dgm:cxn modelId="{4DB9E4D5-36A8-4AD4-B178-CBD8A06E951C}" type="presOf" srcId="{C4A4B446-3FD6-4828-8BCA-A6E2516E6A34}" destId="{146BE872-4D5A-4243-B660-0667752ACABE}" srcOrd="0" destOrd="0" presId="urn:microsoft.com/office/officeart/2008/layout/LinedList"/>
    <dgm:cxn modelId="{0EB9A8E1-862E-4E3A-B5A0-BE6AD6931BA7}" srcId="{C4A4B446-3FD6-4828-8BCA-A6E2516E6A34}" destId="{B0DC15C0-DFF7-4B5B-B17C-CC97315466EC}" srcOrd="0" destOrd="0" parTransId="{AEC25780-7403-4FEF-998D-443F3C0354F2}" sibTransId="{2F5EB8CC-A048-4A99-A0AC-0FD488DBADD0}"/>
    <dgm:cxn modelId="{A736EAE0-6ECD-425C-836F-82D0A0ABCC62}" type="presParOf" srcId="{146BE872-4D5A-4243-B660-0667752ACABE}" destId="{7693A589-3CBC-4D55-A406-714FD0EF4A57}" srcOrd="0" destOrd="0" presId="urn:microsoft.com/office/officeart/2008/layout/LinedList"/>
    <dgm:cxn modelId="{9838C7B0-80A9-4D9A-8410-55E8C7AA7E83}" type="presParOf" srcId="{146BE872-4D5A-4243-B660-0667752ACABE}" destId="{E06DB7E5-EFE8-414C-ABFC-D7D24F9AB363}" srcOrd="1" destOrd="0" presId="urn:microsoft.com/office/officeart/2008/layout/LinedList"/>
    <dgm:cxn modelId="{AF3DD6F0-4B58-4790-ADBD-559EEAD1B7AD}" type="presParOf" srcId="{E06DB7E5-EFE8-414C-ABFC-D7D24F9AB363}" destId="{7B816142-33F0-475C-A2F1-EEC2DF75A0E3}" srcOrd="0" destOrd="0" presId="urn:microsoft.com/office/officeart/2008/layout/LinedList"/>
    <dgm:cxn modelId="{3E39E337-B90D-4475-BD65-041F42441D39}" type="presParOf" srcId="{E06DB7E5-EFE8-414C-ABFC-D7D24F9AB363}" destId="{816AEDF1-730D-4F64-BBF6-01578896B6DD}" srcOrd="1" destOrd="0" presId="urn:microsoft.com/office/officeart/2008/layout/LinedList"/>
    <dgm:cxn modelId="{C65D1486-7C70-4F81-B039-BB2DB7E84119}" type="presParOf" srcId="{146BE872-4D5A-4243-B660-0667752ACABE}" destId="{BE8C2596-7078-41E7-88EB-7087C7B8AAF4}" srcOrd="2" destOrd="0" presId="urn:microsoft.com/office/officeart/2008/layout/LinedList"/>
    <dgm:cxn modelId="{458889DD-24EA-4603-A6AF-7D36708AF1F4}" type="presParOf" srcId="{146BE872-4D5A-4243-B660-0667752ACABE}" destId="{0A9F555C-23E2-4AC2-AC75-B61C336BA318}" srcOrd="3" destOrd="0" presId="urn:microsoft.com/office/officeart/2008/layout/LinedList"/>
    <dgm:cxn modelId="{0F58603B-B668-4DFA-B5CB-3C782A184F7C}" type="presParOf" srcId="{0A9F555C-23E2-4AC2-AC75-B61C336BA318}" destId="{5FBB29FE-979B-4C70-B8A7-AEDB4D5513ED}" srcOrd="0" destOrd="0" presId="urn:microsoft.com/office/officeart/2008/layout/LinedList"/>
    <dgm:cxn modelId="{1046B9FD-DCB4-4585-B775-DB9E6F3B7340}" type="presParOf" srcId="{0A9F555C-23E2-4AC2-AC75-B61C336BA318}" destId="{4D9FB5B6-6921-4AAA-988C-04DBEA9A8D37}" srcOrd="1" destOrd="0" presId="urn:microsoft.com/office/officeart/2008/layout/LinedList"/>
    <dgm:cxn modelId="{0BA3789F-71F3-41C1-A445-A27503F21E8F}" type="presParOf" srcId="{146BE872-4D5A-4243-B660-0667752ACABE}" destId="{9F3059E1-19E8-444E-BD9D-FED116697D75}" srcOrd="4" destOrd="0" presId="urn:microsoft.com/office/officeart/2008/layout/LinedList"/>
    <dgm:cxn modelId="{7C37CD7C-92B2-42C4-AA18-C660F628D973}" type="presParOf" srcId="{146BE872-4D5A-4243-B660-0667752ACABE}" destId="{1C78A18E-67E5-4410-B668-F8E30F25EE9A}" srcOrd="5" destOrd="0" presId="urn:microsoft.com/office/officeart/2008/layout/LinedList"/>
    <dgm:cxn modelId="{CC16E435-A1C9-493E-AB94-7A7A2A2FCFF4}" type="presParOf" srcId="{1C78A18E-67E5-4410-B668-F8E30F25EE9A}" destId="{0D34EFF6-85CA-45AA-9BC2-8CC0702D4788}" srcOrd="0" destOrd="0" presId="urn:microsoft.com/office/officeart/2008/layout/LinedList"/>
    <dgm:cxn modelId="{1977A3F4-C5EF-4D6D-A1B3-0C07B368ED7F}" type="presParOf" srcId="{1C78A18E-67E5-4410-B668-F8E30F25EE9A}" destId="{DB543D3A-3D00-4851-B748-69EC2AACCBB4}" srcOrd="1" destOrd="0" presId="urn:microsoft.com/office/officeart/2008/layout/LinedList"/>
    <dgm:cxn modelId="{6827C255-5DE1-4CBF-8A19-8E7F6A424226}" type="presParOf" srcId="{146BE872-4D5A-4243-B660-0667752ACABE}" destId="{BF2EB903-39F1-4767-A55C-326F3FF141B9}" srcOrd="6" destOrd="0" presId="urn:microsoft.com/office/officeart/2008/layout/LinedList"/>
    <dgm:cxn modelId="{AC29A76E-6D55-4B9C-B62F-62E2941D6AD3}" type="presParOf" srcId="{146BE872-4D5A-4243-B660-0667752ACABE}" destId="{8DC4EE94-2CD0-48DB-B60B-CD0FA24D29ED}" srcOrd="7" destOrd="0" presId="urn:microsoft.com/office/officeart/2008/layout/LinedList"/>
    <dgm:cxn modelId="{9879CF54-D646-4A13-9C4B-3E141A152544}" type="presParOf" srcId="{8DC4EE94-2CD0-48DB-B60B-CD0FA24D29ED}" destId="{84913FF8-B83F-46BB-80E6-49432D1ED289}" srcOrd="0" destOrd="0" presId="urn:microsoft.com/office/officeart/2008/layout/LinedList"/>
    <dgm:cxn modelId="{15614E97-832D-4AA5-9463-A43474D8A90E}" type="presParOf" srcId="{8DC4EE94-2CD0-48DB-B60B-CD0FA24D29ED}" destId="{DE81850B-111A-4A79-9B45-5FE7CA99B6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A4B446-3FD6-4828-8BCA-A6E2516E6A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DC15C0-DFF7-4B5B-B17C-CC97315466EC}">
      <dgm:prSet/>
      <dgm:spPr/>
      <dgm:t>
        <a:bodyPr/>
        <a:lstStyle/>
        <a:p>
          <a:r>
            <a:rPr lang="en-US" altLang="ko-KR" dirty="0"/>
            <a:t>Latest technology</a:t>
          </a:r>
          <a:endParaRPr lang="en-US" dirty="0"/>
        </a:p>
      </dgm:t>
    </dgm:pt>
    <dgm:pt modelId="{AEC25780-7403-4FEF-998D-443F3C0354F2}" type="parTrans" cxnId="{0EB9A8E1-862E-4E3A-B5A0-BE6AD6931BA7}">
      <dgm:prSet/>
      <dgm:spPr/>
      <dgm:t>
        <a:bodyPr/>
        <a:lstStyle/>
        <a:p>
          <a:endParaRPr lang="en-US"/>
        </a:p>
      </dgm:t>
    </dgm:pt>
    <dgm:pt modelId="{2F5EB8CC-A048-4A99-A0AC-0FD488DBADD0}" type="sibTrans" cxnId="{0EB9A8E1-862E-4E3A-B5A0-BE6AD6931BA7}">
      <dgm:prSet/>
      <dgm:spPr/>
      <dgm:t>
        <a:bodyPr/>
        <a:lstStyle/>
        <a:p>
          <a:endParaRPr lang="en-US"/>
        </a:p>
      </dgm:t>
    </dgm:pt>
    <dgm:pt modelId="{ED952072-05E4-423D-978B-7FD09062335B}">
      <dgm:prSet/>
      <dgm:spPr/>
      <dgm:t>
        <a:bodyPr/>
        <a:lstStyle/>
        <a:p>
          <a:r>
            <a:rPr lang="en-US" altLang="ko-KR" dirty="0"/>
            <a:t>Histogram Based Gradient Boosting</a:t>
          </a:r>
        </a:p>
      </dgm:t>
    </dgm:pt>
    <dgm:pt modelId="{B21F8DDD-9840-4E21-8318-BBA82CF8C23A}" type="parTrans" cxnId="{4038CCA8-D435-435E-90F1-F0CC1119AC13}">
      <dgm:prSet/>
      <dgm:spPr/>
      <dgm:t>
        <a:bodyPr/>
        <a:lstStyle/>
        <a:p>
          <a:pPr latinLnBrk="1"/>
          <a:endParaRPr lang="ko-KR" altLang="en-US"/>
        </a:p>
      </dgm:t>
    </dgm:pt>
    <dgm:pt modelId="{B4AAE22C-DFFB-448A-BE97-8869B30612F2}" type="sibTrans" cxnId="{4038CCA8-D435-435E-90F1-F0CC1119AC13}">
      <dgm:prSet/>
      <dgm:spPr/>
      <dgm:t>
        <a:bodyPr/>
        <a:lstStyle/>
        <a:p>
          <a:pPr latinLnBrk="1"/>
          <a:endParaRPr lang="ko-KR" altLang="en-US"/>
        </a:p>
      </dgm:t>
    </dgm:pt>
    <dgm:pt modelId="{8C61E8BD-2EF6-4697-ABDF-26BA7AC48AA8}">
      <dgm:prSet/>
      <dgm:spPr/>
      <dgm:t>
        <a:bodyPr/>
        <a:lstStyle/>
        <a:p>
          <a:r>
            <a:rPr lang="en-US" altLang="ko-KR" dirty="0"/>
            <a:t>Technique for faster training of gradient boost method</a:t>
          </a:r>
        </a:p>
      </dgm:t>
    </dgm:pt>
    <dgm:pt modelId="{95EF3A7A-DB26-4075-A44F-B97FA979218D}" type="parTrans" cxnId="{6F6CCAB3-0551-447F-B45A-B683F9B93151}">
      <dgm:prSet/>
      <dgm:spPr/>
      <dgm:t>
        <a:bodyPr/>
        <a:lstStyle/>
        <a:p>
          <a:pPr latinLnBrk="1"/>
          <a:endParaRPr lang="ko-KR" altLang="en-US"/>
        </a:p>
      </dgm:t>
    </dgm:pt>
    <dgm:pt modelId="{A616D51F-EDAC-4251-AE90-FA95F96703B3}" type="sibTrans" cxnId="{6F6CCAB3-0551-447F-B45A-B683F9B93151}">
      <dgm:prSet/>
      <dgm:spPr/>
      <dgm:t>
        <a:bodyPr/>
        <a:lstStyle/>
        <a:p>
          <a:pPr latinLnBrk="1"/>
          <a:endParaRPr lang="ko-KR" altLang="en-US"/>
        </a:p>
      </dgm:t>
    </dgm:pt>
    <dgm:pt modelId="{C31D5259-01E2-4F71-A619-3CF95EA45E80}">
      <dgm:prSet/>
      <dgm:spPr/>
      <dgm:t>
        <a:bodyPr/>
        <a:lstStyle/>
        <a:p>
          <a:r>
            <a:rPr lang="en-US" altLang="ko-KR" dirty="0"/>
            <a:t>learning rate max depth</a:t>
          </a:r>
        </a:p>
      </dgm:t>
    </dgm:pt>
    <dgm:pt modelId="{E45E71F0-0C56-4F9A-B11D-D0A7F440C267}" type="parTrans" cxnId="{D01F4655-0D43-4074-8956-0480E48ADA72}">
      <dgm:prSet/>
      <dgm:spPr/>
      <dgm:t>
        <a:bodyPr/>
        <a:lstStyle/>
        <a:p>
          <a:pPr latinLnBrk="1"/>
          <a:endParaRPr lang="ko-KR" altLang="en-US"/>
        </a:p>
      </dgm:t>
    </dgm:pt>
    <dgm:pt modelId="{3F69BA9A-FBE1-4259-B2C6-D4428802145D}" type="sibTrans" cxnId="{D01F4655-0D43-4074-8956-0480E48ADA72}">
      <dgm:prSet/>
      <dgm:spPr/>
      <dgm:t>
        <a:bodyPr/>
        <a:lstStyle/>
        <a:p>
          <a:pPr latinLnBrk="1"/>
          <a:endParaRPr lang="ko-KR" altLang="en-US"/>
        </a:p>
      </dgm:t>
    </dgm:pt>
    <dgm:pt modelId="{0F13428D-B468-435A-BCCA-BFD20DE302F0}">
      <dgm:prSet/>
      <dgm:spPr/>
      <dgm:t>
        <a:bodyPr/>
        <a:lstStyle/>
        <a:p>
          <a:r>
            <a:rPr lang="en-US" altLang="ko-KR"/>
            <a:t>Xgboost </a:t>
          </a:r>
          <a:endParaRPr lang="en-US" altLang="ko-KR" dirty="0"/>
        </a:p>
      </dgm:t>
    </dgm:pt>
    <dgm:pt modelId="{8E0C5867-827E-4988-B290-A01DC1356553}" type="parTrans" cxnId="{67DBDA91-6A60-4EAB-8F48-D2C6231AAACB}">
      <dgm:prSet/>
      <dgm:spPr/>
      <dgm:t>
        <a:bodyPr/>
        <a:lstStyle/>
        <a:p>
          <a:pPr latinLnBrk="1"/>
          <a:endParaRPr lang="ko-KR" altLang="en-US"/>
        </a:p>
      </dgm:t>
    </dgm:pt>
    <dgm:pt modelId="{93303ECC-38CE-486B-A26F-59CBD7AC5A99}" type="sibTrans" cxnId="{67DBDA91-6A60-4EAB-8F48-D2C6231AAACB}">
      <dgm:prSet/>
      <dgm:spPr/>
      <dgm:t>
        <a:bodyPr/>
        <a:lstStyle/>
        <a:p>
          <a:pPr latinLnBrk="1"/>
          <a:endParaRPr lang="ko-KR" altLang="en-US"/>
        </a:p>
      </dgm:t>
    </dgm:pt>
    <dgm:pt modelId="{C9F21516-0A46-49C1-A245-70FE92012B01}">
      <dgm:prSet/>
      <dgm:spPr/>
      <dgm:t>
        <a:bodyPr/>
        <a:lstStyle/>
        <a:p>
          <a:r>
            <a:rPr lang="en-US" altLang="ko-KR"/>
            <a:t>optimized with Optuna,</a:t>
          </a:r>
          <a:endParaRPr lang="en-US" altLang="ko-KR" dirty="0"/>
        </a:p>
      </dgm:t>
    </dgm:pt>
    <dgm:pt modelId="{5D31946E-36A5-4E6B-A021-B2693520E334}" type="parTrans" cxnId="{3F114FFA-5539-42A7-9610-CB0B525C3F4A}">
      <dgm:prSet/>
      <dgm:spPr/>
      <dgm:t>
        <a:bodyPr/>
        <a:lstStyle/>
        <a:p>
          <a:pPr latinLnBrk="1"/>
          <a:endParaRPr lang="ko-KR" altLang="en-US"/>
        </a:p>
      </dgm:t>
    </dgm:pt>
    <dgm:pt modelId="{38A14C0B-6EC3-4FA4-AE7A-8742707AE9A8}" type="sibTrans" cxnId="{3F114FFA-5539-42A7-9610-CB0B525C3F4A}">
      <dgm:prSet/>
      <dgm:spPr/>
      <dgm:t>
        <a:bodyPr/>
        <a:lstStyle/>
        <a:p>
          <a:pPr latinLnBrk="1"/>
          <a:endParaRPr lang="ko-KR" altLang="en-US"/>
        </a:p>
      </dgm:t>
    </dgm:pt>
    <dgm:pt modelId="{BA77130A-CFEB-49B1-B721-37E4921E1397}">
      <dgm:prSet/>
      <dgm:spPr/>
      <dgm:t>
        <a:bodyPr/>
        <a:lstStyle/>
        <a:p>
          <a:r>
            <a:rPr lang="en-US" altLang="ko-KR"/>
            <a:t>max depth, learning rate, lambda, alpha, n estimators</a:t>
          </a:r>
          <a:endParaRPr lang="ko-KR" altLang="en-US" dirty="0"/>
        </a:p>
      </dgm:t>
    </dgm:pt>
    <dgm:pt modelId="{A8EC3103-D80D-448B-A230-807BB16D9135}" type="parTrans" cxnId="{58328617-4825-4FE0-BDB9-9C2A50232D82}">
      <dgm:prSet/>
      <dgm:spPr/>
      <dgm:t>
        <a:bodyPr/>
        <a:lstStyle/>
        <a:p>
          <a:pPr latinLnBrk="1"/>
          <a:endParaRPr lang="ko-KR" altLang="en-US"/>
        </a:p>
      </dgm:t>
    </dgm:pt>
    <dgm:pt modelId="{69EC9749-F76E-4CB5-8F39-F50BE567B7FC}" type="sibTrans" cxnId="{58328617-4825-4FE0-BDB9-9C2A50232D82}">
      <dgm:prSet/>
      <dgm:spPr/>
      <dgm:t>
        <a:bodyPr/>
        <a:lstStyle/>
        <a:p>
          <a:pPr latinLnBrk="1"/>
          <a:endParaRPr lang="ko-KR" altLang="en-US"/>
        </a:p>
      </dgm:t>
    </dgm:pt>
    <dgm:pt modelId="{905B3C57-7481-417A-B469-A8E018EA10DB}">
      <dgm:prSet/>
      <dgm:spPr/>
      <dgm:t>
        <a:bodyPr/>
        <a:lstStyle/>
        <a:p>
          <a:r>
            <a:rPr lang="en-US" dirty="0"/>
            <a:t>Gradient Boosting</a:t>
          </a:r>
        </a:p>
      </dgm:t>
    </dgm:pt>
    <dgm:pt modelId="{F19E25E6-8FBA-4DCB-9632-72BAAEDE8CD8}" type="parTrans" cxnId="{0AD13C76-89B7-4432-80C1-8C58B5DD1AE8}">
      <dgm:prSet/>
      <dgm:spPr/>
      <dgm:t>
        <a:bodyPr/>
        <a:lstStyle/>
        <a:p>
          <a:pPr latinLnBrk="1"/>
          <a:endParaRPr lang="ko-KR" altLang="en-US"/>
        </a:p>
      </dgm:t>
    </dgm:pt>
    <dgm:pt modelId="{EA2A3E34-E61C-43E1-9B6F-9AF5F7187217}" type="sibTrans" cxnId="{0AD13C76-89B7-4432-80C1-8C58B5DD1AE8}">
      <dgm:prSet/>
      <dgm:spPr/>
      <dgm:t>
        <a:bodyPr/>
        <a:lstStyle/>
        <a:p>
          <a:pPr latinLnBrk="1"/>
          <a:endParaRPr lang="ko-KR" altLang="en-US"/>
        </a:p>
      </dgm:t>
    </dgm:pt>
    <dgm:pt modelId="{542B88B1-4FEE-40C7-82FD-0162B2588E8D}">
      <dgm:prSet/>
      <dgm:spPr/>
      <dgm:t>
        <a:bodyPr/>
        <a:lstStyle/>
        <a:p>
          <a:r>
            <a:rPr lang="en-US" altLang="ko-KR"/>
            <a:t>Sensitive to parameter variables	</a:t>
          </a:r>
          <a:endParaRPr lang="en-US" dirty="0"/>
        </a:p>
      </dgm:t>
    </dgm:pt>
    <dgm:pt modelId="{47ED7FD7-84F5-481F-BE47-9902DDD9AF33}" type="parTrans" cxnId="{BB3F00A5-D966-46B4-8B40-82472F503F0F}">
      <dgm:prSet/>
      <dgm:spPr/>
      <dgm:t>
        <a:bodyPr/>
        <a:lstStyle/>
        <a:p>
          <a:pPr latinLnBrk="1"/>
          <a:endParaRPr lang="ko-KR" altLang="en-US"/>
        </a:p>
      </dgm:t>
    </dgm:pt>
    <dgm:pt modelId="{C6A86FBD-6369-41FE-A099-5C8990F8150F}" type="sibTrans" cxnId="{BB3F00A5-D966-46B4-8B40-82472F503F0F}">
      <dgm:prSet/>
      <dgm:spPr/>
      <dgm:t>
        <a:bodyPr/>
        <a:lstStyle/>
        <a:p>
          <a:pPr latinLnBrk="1"/>
          <a:endParaRPr lang="ko-KR" altLang="en-US"/>
        </a:p>
      </dgm:t>
    </dgm:pt>
    <dgm:pt modelId="{53A5822C-633B-439C-BE3F-F5D84D89E231}" type="pres">
      <dgm:prSet presAssocID="{C4A4B446-3FD6-4828-8BCA-A6E2516E6A34}" presName="linear" presStyleCnt="0">
        <dgm:presLayoutVars>
          <dgm:animLvl val="lvl"/>
          <dgm:resizeHandles val="exact"/>
        </dgm:presLayoutVars>
      </dgm:prSet>
      <dgm:spPr/>
    </dgm:pt>
    <dgm:pt modelId="{4A0F82A6-487E-4638-BCCB-2181FE641528}" type="pres">
      <dgm:prSet presAssocID="{905B3C57-7481-417A-B469-A8E018EA10D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C636CD-6535-43A2-BD6A-4D80C25167A9}" type="pres">
      <dgm:prSet presAssocID="{905B3C57-7481-417A-B469-A8E018EA10DB}" presName="childText" presStyleLbl="revTx" presStyleIdx="0" presStyleCnt="3">
        <dgm:presLayoutVars>
          <dgm:bulletEnabled val="1"/>
        </dgm:presLayoutVars>
      </dgm:prSet>
      <dgm:spPr/>
    </dgm:pt>
    <dgm:pt modelId="{4CBCF8E5-0834-4305-80A1-E2194DDEB034}" type="pres">
      <dgm:prSet presAssocID="{ED952072-05E4-423D-978B-7FD0906233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E50973-7BB7-4740-B997-780F00EAF553}" type="pres">
      <dgm:prSet presAssocID="{ED952072-05E4-423D-978B-7FD09062335B}" presName="childText" presStyleLbl="revTx" presStyleIdx="1" presStyleCnt="3">
        <dgm:presLayoutVars>
          <dgm:bulletEnabled val="1"/>
        </dgm:presLayoutVars>
      </dgm:prSet>
      <dgm:spPr/>
    </dgm:pt>
    <dgm:pt modelId="{A3F1FB0A-4BEF-4909-AEE1-EC8143EAC6AA}" type="pres">
      <dgm:prSet presAssocID="{0F13428D-B468-435A-BCCA-BFD20DE302F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7B30F0-5638-4D1D-A54F-EF307E0B7596}" type="pres">
      <dgm:prSet presAssocID="{0F13428D-B468-435A-BCCA-BFD20DE302F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8328617-4825-4FE0-BDB9-9C2A50232D82}" srcId="{0F13428D-B468-435A-BCCA-BFD20DE302F0}" destId="{BA77130A-CFEB-49B1-B721-37E4921E1397}" srcOrd="1" destOrd="0" parTransId="{A8EC3103-D80D-448B-A230-807BB16D9135}" sibTransId="{69EC9749-F76E-4CB5-8F39-F50BE567B7FC}"/>
    <dgm:cxn modelId="{024FDF38-2E89-4496-8A9B-E15F6CE1CEF5}" type="presOf" srcId="{8C61E8BD-2EF6-4697-ABDF-26BA7AC48AA8}" destId="{E4E50973-7BB7-4740-B997-780F00EAF553}" srcOrd="0" destOrd="0" presId="urn:microsoft.com/office/officeart/2005/8/layout/vList2"/>
    <dgm:cxn modelId="{5A736B5D-E1C0-4401-9F18-D18B6DF2C196}" type="presOf" srcId="{C9F21516-0A46-49C1-A245-70FE92012B01}" destId="{3C7B30F0-5638-4D1D-A54F-EF307E0B7596}" srcOrd="0" destOrd="0" presId="urn:microsoft.com/office/officeart/2005/8/layout/vList2"/>
    <dgm:cxn modelId="{BA3CF55D-F3BD-4C86-8E8B-4FD318BCA471}" type="presOf" srcId="{ED952072-05E4-423D-978B-7FD09062335B}" destId="{4CBCF8E5-0834-4305-80A1-E2194DDEB034}" srcOrd="0" destOrd="0" presId="urn:microsoft.com/office/officeart/2005/8/layout/vList2"/>
    <dgm:cxn modelId="{4E8CA869-A432-42DB-ACA0-93E9C6B63F65}" type="presOf" srcId="{BA77130A-CFEB-49B1-B721-37E4921E1397}" destId="{3C7B30F0-5638-4D1D-A54F-EF307E0B7596}" srcOrd="0" destOrd="1" presId="urn:microsoft.com/office/officeart/2005/8/layout/vList2"/>
    <dgm:cxn modelId="{2AED7173-3BA8-4311-B78B-F5F2CD31ED9E}" type="presOf" srcId="{905B3C57-7481-417A-B469-A8E018EA10DB}" destId="{4A0F82A6-487E-4638-BCCB-2181FE641528}" srcOrd="0" destOrd="0" presId="urn:microsoft.com/office/officeart/2005/8/layout/vList2"/>
    <dgm:cxn modelId="{D01F4655-0D43-4074-8956-0480E48ADA72}" srcId="{ED952072-05E4-423D-978B-7FD09062335B}" destId="{C31D5259-01E2-4F71-A619-3CF95EA45E80}" srcOrd="1" destOrd="0" parTransId="{E45E71F0-0C56-4F9A-B11D-D0A7F440C267}" sibTransId="{3F69BA9A-FBE1-4259-B2C6-D4428802145D}"/>
    <dgm:cxn modelId="{0AD13C76-89B7-4432-80C1-8C58B5DD1AE8}" srcId="{C4A4B446-3FD6-4828-8BCA-A6E2516E6A34}" destId="{905B3C57-7481-417A-B469-A8E018EA10DB}" srcOrd="0" destOrd="0" parTransId="{F19E25E6-8FBA-4DCB-9632-72BAAEDE8CD8}" sibTransId="{EA2A3E34-E61C-43E1-9B6F-9AF5F7187217}"/>
    <dgm:cxn modelId="{D8911B7E-4DB0-43AD-8B3F-ADDA0487A973}" type="presOf" srcId="{C31D5259-01E2-4F71-A619-3CF95EA45E80}" destId="{E4E50973-7BB7-4740-B997-780F00EAF553}" srcOrd="0" destOrd="1" presId="urn:microsoft.com/office/officeart/2005/8/layout/vList2"/>
    <dgm:cxn modelId="{67DBDA91-6A60-4EAB-8F48-D2C6231AAACB}" srcId="{C4A4B446-3FD6-4828-8BCA-A6E2516E6A34}" destId="{0F13428D-B468-435A-BCCA-BFD20DE302F0}" srcOrd="2" destOrd="0" parTransId="{8E0C5867-827E-4988-B290-A01DC1356553}" sibTransId="{93303ECC-38CE-486B-A26F-59CBD7AC5A99}"/>
    <dgm:cxn modelId="{0C873094-79DF-420E-A9E0-B5527F1F4F09}" type="presOf" srcId="{B0DC15C0-DFF7-4B5B-B17C-CC97315466EC}" destId="{A4C636CD-6535-43A2-BD6A-4D80C25167A9}" srcOrd="0" destOrd="0" presId="urn:microsoft.com/office/officeart/2005/8/layout/vList2"/>
    <dgm:cxn modelId="{BB3F00A5-D966-46B4-8B40-82472F503F0F}" srcId="{905B3C57-7481-417A-B469-A8E018EA10DB}" destId="{542B88B1-4FEE-40C7-82FD-0162B2588E8D}" srcOrd="1" destOrd="0" parTransId="{47ED7FD7-84F5-481F-BE47-9902DDD9AF33}" sibTransId="{C6A86FBD-6369-41FE-A099-5C8990F8150F}"/>
    <dgm:cxn modelId="{4038CCA8-D435-435E-90F1-F0CC1119AC13}" srcId="{C4A4B446-3FD6-4828-8BCA-A6E2516E6A34}" destId="{ED952072-05E4-423D-978B-7FD09062335B}" srcOrd="1" destOrd="0" parTransId="{B21F8DDD-9840-4E21-8318-BBA82CF8C23A}" sibTransId="{B4AAE22C-DFFB-448A-BE97-8869B30612F2}"/>
    <dgm:cxn modelId="{6BD343A9-9016-41A2-836D-FEAD2AECFDF0}" type="presOf" srcId="{C4A4B446-3FD6-4828-8BCA-A6E2516E6A34}" destId="{53A5822C-633B-439C-BE3F-F5D84D89E231}" srcOrd="0" destOrd="0" presId="urn:microsoft.com/office/officeart/2005/8/layout/vList2"/>
    <dgm:cxn modelId="{6F6CCAB3-0551-447F-B45A-B683F9B93151}" srcId="{ED952072-05E4-423D-978B-7FD09062335B}" destId="{8C61E8BD-2EF6-4697-ABDF-26BA7AC48AA8}" srcOrd="0" destOrd="0" parTransId="{95EF3A7A-DB26-4075-A44F-B97FA979218D}" sibTransId="{A616D51F-EDAC-4251-AE90-FA95F96703B3}"/>
    <dgm:cxn modelId="{6AFEBCC9-7BDB-437D-AF43-23BD1B14ED17}" type="presOf" srcId="{0F13428D-B468-435A-BCCA-BFD20DE302F0}" destId="{A3F1FB0A-4BEF-4909-AEE1-EC8143EAC6AA}" srcOrd="0" destOrd="0" presId="urn:microsoft.com/office/officeart/2005/8/layout/vList2"/>
    <dgm:cxn modelId="{0EB9A8E1-862E-4E3A-B5A0-BE6AD6931BA7}" srcId="{905B3C57-7481-417A-B469-A8E018EA10DB}" destId="{B0DC15C0-DFF7-4B5B-B17C-CC97315466EC}" srcOrd="0" destOrd="0" parTransId="{AEC25780-7403-4FEF-998D-443F3C0354F2}" sibTransId="{2F5EB8CC-A048-4A99-A0AC-0FD488DBADD0}"/>
    <dgm:cxn modelId="{7805BDEF-4B69-403D-8469-21AF2732A134}" type="presOf" srcId="{542B88B1-4FEE-40C7-82FD-0162B2588E8D}" destId="{A4C636CD-6535-43A2-BD6A-4D80C25167A9}" srcOrd="0" destOrd="1" presId="urn:microsoft.com/office/officeart/2005/8/layout/vList2"/>
    <dgm:cxn modelId="{3F114FFA-5539-42A7-9610-CB0B525C3F4A}" srcId="{0F13428D-B468-435A-BCCA-BFD20DE302F0}" destId="{C9F21516-0A46-49C1-A245-70FE92012B01}" srcOrd="0" destOrd="0" parTransId="{5D31946E-36A5-4E6B-A021-B2693520E334}" sibTransId="{38A14C0B-6EC3-4FA4-AE7A-8742707AE9A8}"/>
    <dgm:cxn modelId="{FAC492FD-E7BB-420A-90EA-3F3469219127}" type="presParOf" srcId="{53A5822C-633B-439C-BE3F-F5D84D89E231}" destId="{4A0F82A6-487E-4638-BCCB-2181FE641528}" srcOrd="0" destOrd="0" presId="urn:microsoft.com/office/officeart/2005/8/layout/vList2"/>
    <dgm:cxn modelId="{7DE663CB-AB50-4C0F-BE64-E04A0FD3274D}" type="presParOf" srcId="{53A5822C-633B-439C-BE3F-F5D84D89E231}" destId="{A4C636CD-6535-43A2-BD6A-4D80C25167A9}" srcOrd="1" destOrd="0" presId="urn:microsoft.com/office/officeart/2005/8/layout/vList2"/>
    <dgm:cxn modelId="{7F1C8579-05F7-47CF-8115-5B8B79D9F97F}" type="presParOf" srcId="{53A5822C-633B-439C-BE3F-F5D84D89E231}" destId="{4CBCF8E5-0834-4305-80A1-E2194DDEB034}" srcOrd="2" destOrd="0" presId="urn:microsoft.com/office/officeart/2005/8/layout/vList2"/>
    <dgm:cxn modelId="{3AB842CD-DA1C-4E40-BC1D-95F154CB6E77}" type="presParOf" srcId="{53A5822C-633B-439C-BE3F-F5D84D89E231}" destId="{E4E50973-7BB7-4740-B997-780F00EAF553}" srcOrd="3" destOrd="0" presId="urn:microsoft.com/office/officeart/2005/8/layout/vList2"/>
    <dgm:cxn modelId="{67CED292-097F-476B-842C-45C0C11AB181}" type="presParOf" srcId="{53A5822C-633B-439C-BE3F-F5D84D89E231}" destId="{A3F1FB0A-4BEF-4909-AEE1-EC8143EAC6AA}" srcOrd="4" destOrd="0" presId="urn:microsoft.com/office/officeart/2005/8/layout/vList2"/>
    <dgm:cxn modelId="{ADA215FB-FCE9-4EDD-8CDA-2016275C1367}" type="presParOf" srcId="{53A5822C-633B-439C-BE3F-F5D84D89E231}" destId="{3C7B30F0-5638-4D1D-A54F-EF307E0B759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A4B446-3FD6-4828-8BCA-A6E2516E6A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1D5259-01E2-4F71-A619-3CF95EA45E80}">
      <dgm:prSet/>
      <dgm:spPr/>
      <dgm:t>
        <a:bodyPr/>
        <a:lstStyle/>
        <a:p>
          <a:r>
            <a:rPr lang="en-US" altLang="ko-KR" dirty="0"/>
            <a:t>Stacking</a:t>
          </a:r>
        </a:p>
      </dgm:t>
    </dgm:pt>
    <dgm:pt modelId="{E45E71F0-0C56-4F9A-B11D-D0A7F440C267}" type="parTrans" cxnId="{D01F4655-0D43-4074-8956-0480E48ADA72}">
      <dgm:prSet/>
      <dgm:spPr/>
      <dgm:t>
        <a:bodyPr/>
        <a:lstStyle/>
        <a:p>
          <a:pPr latinLnBrk="1"/>
          <a:endParaRPr lang="ko-KR" altLang="en-US"/>
        </a:p>
      </dgm:t>
    </dgm:pt>
    <dgm:pt modelId="{3F69BA9A-FBE1-4259-B2C6-D4428802145D}" type="sibTrans" cxnId="{D01F4655-0D43-4074-8956-0480E48ADA72}">
      <dgm:prSet/>
      <dgm:spPr/>
      <dgm:t>
        <a:bodyPr/>
        <a:lstStyle/>
        <a:p>
          <a:pPr latinLnBrk="1"/>
          <a:endParaRPr lang="ko-KR" altLang="en-US"/>
        </a:p>
      </dgm:t>
    </dgm:pt>
    <dgm:pt modelId="{905B3C57-7481-417A-B469-A8E018EA10DB}">
      <dgm:prSet/>
      <dgm:spPr/>
      <dgm:t>
        <a:bodyPr/>
        <a:lstStyle/>
        <a:p>
          <a:r>
            <a:rPr lang="en-US" dirty="0"/>
            <a:t>Soft Voting</a:t>
          </a:r>
        </a:p>
      </dgm:t>
    </dgm:pt>
    <dgm:pt modelId="{F19E25E6-8FBA-4DCB-9632-72BAAEDE8CD8}" type="parTrans" cxnId="{0AD13C76-89B7-4432-80C1-8C58B5DD1AE8}">
      <dgm:prSet/>
      <dgm:spPr/>
      <dgm:t>
        <a:bodyPr/>
        <a:lstStyle/>
        <a:p>
          <a:pPr latinLnBrk="1"/>
          <a:endParaRPr lang="ko-KR" altLang="en-US"/>
        </a:p>
      </dgm:t>
    </dgm:pt>
    <dgm:pt modelId="{EA2A3E34-E61C-43E1-9B6F-9AF5F7187217}" type="sibTrans" cxnId="{0AD13C76-89B7-4432-80C1-8C58B5DD1AE8}">
      <dgm:prSet/>
      <dgm:spPr/>
      <dgm:t>
        <a:bodyPr/>
        <a:lstStyle/>
        <a:p>
          <a:pPr latinLnBrk="1"/>
          <a:endParaRPr lang="ko-KR" altLang="en-US"/>
        </a:p>
      </dgm:t>
    </dgm:pt>
    <dgm:pt modelId="{542B88B1-4FEE-40C7-82FD-0162B2588E8D}">
      <dgm:prSet/>
      <dgm:spPr/>
      <dgm:t>
        <a:bodyPr/>
        <a:lstStyle/>
        <a:p>
          <a:r>
            <a:rPr lang="en-US" dirty="0"/>
            <a:t>Determines final value with highest probability of average value from each model</a:t>
          </a:r>
        </a:p>
      </dgm:t>
    </dgm:pt>
    <dgm:pt modelId="{47ED7FD7-84F5-481F-BE47-9902DDD9AF33}" type="parTrans" cxnId="{BB3F00A5-D966-46B4-8B40-82472F503F0F}">
      <dgm:prSet/>
      <dgm:spPr/>
      <dgm:t>
        <a:bodyPr/>
        <a:lstStyle/>
        <a:p>
          <a:pPr latinLnBrk="1"/>
          <a:endParaRPr lang="ko-KR" altLang="en-US"/>
        </a:p>
      </dgm:t>
    </dgm:pt>
    <dgm:pt modelId="{C6A86FBD-6369-41FE-A099-5C8990F8150F}" type="sibTrans" cxnId="{BB3F00A5-D966-46B4-8B40-82472F503F0F}">
      <dgm:prSet/>
      <dgm:spPr/>
      <dgm:t>
        <a:bodyPr/>
        <a:lstStyle/>
        <a:p>
          <a:pPr latinLnBrk="1"/>
          <a:endParaRPr lang="ko-KR" altLang="en-US"/>
        </a:p>
      </dgm:t>
    </dgm:pt>
    <dgm:pt modelId="{FEA7562E-D353-42D0-BF68-BE9EF8B308B7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16F178D5-8079-43AD-9429-7DB7819CF583}" type="parTrans" cxnId="{514E344F-3C40-488B-BB7C-8DA0311228C7}">
      <dgm:prSet/>
      <dgm:spPr/>
      <dgm:t>
        <a:bodyPr/>
        <a:lstStyle/>
        <a:p>
          <a:pPr latinLnBrk="1"/>
          <a:endParaRPr lang="ko-KR" altLang="en-US"/>
        </a:p>
      </dgm:t>
    </dgm:pt>
    <dgm:pt modelId="{B0E6555F-2F19-403E-8FEA-17489BFD8F68}" type="sibTrans" cxnId="{514E344F-3C40-488B-BB7C-8DA0311228C7}">
      <dgm:prSet/>
      <dgm:spPr/>
      <dgm:t>
        <a:bodyPr/>
        <a:lstStyle/>
        <a:p>
          <a:pPr latinLnBrk="1"/>
          <a:endParaRPr lang="ko-KR" altLang="en-US"/>
        </a:p>
      </dgm:t>
    </dgm:pt>
    <dgm:pt modelId="{12B9387C-AEC3-4DA2-B30F-574497AFC0FC}">
      <dgm:prSet/>
      <dgm:spPr/>
      <dgm:t>
        <a:bodyPr/>
        <a:lstStyle/>
        <a:p>
          <a:r>
            <a:rPr lang="en-US" altLang="ko-KR" dirty="0"/>
            <a:t>Random Forest, </a:t>
          </a:r>
          <a:r>
            <a:rPr lang="en-US" altLang="ko-KR" dirty="0" err="1"/>
            <a:t>XGboost</a:t>
          </a:r>
          <a:r>
            <a:rPr lang="en-US" altLang="ko-KR"/>
            <a:t>, Decision Tree, Gradient Boost </a:t>
          </a:r>
          <a:r>
            <a:rPr lang="en-US" altLang="ko-KR" dirty="0"/>
            <a:t>and ‘Histogram based Gradient’</a:t>
          </a:r>
          <a:endParaRPr lang="en-US" dirty="0"/>
        </a:p>
      </dgm:t>
    </dgm:pt>
    <dgm:pt modelId="{ACB2EAD4-2415-4FF1-B085-796A401AB84D}" type="parTrans" cxnId="{9967E695-32DA-4B03-B490-ED267D2ED940}">
      <dgm:prSet/>
      <dgm:spPr/>
      <dgm:t>
        <a:bodyPr/>
        <a:lstStyle/>
        <a:p>
          <a:pPr latinLnBrk="1"/>
          <a:endParaRPr lang="ko-KR" altLang="en-US"/>
        </a:p>
      </dgm:t>
    </dgm:pt>
    <dgm:pt modelId="{40EA0D35-3463-4666-993B-F863D14FCFD1}" type="sibTrans" cxnId="{9967E695-32DA-4B03-B490-ED267D2ED940}">
      <dgm:prSet/>
      <dgm:spPr/>
      <dgm:t>
        <a:bodyPr/>
        <a:lstStyle/>
        <a:p>
          <a:pPr latinLnBrk="1"/>
          <a:endParaRPr lang="ko-KR" altLang="en-US"/>
        </a:p>
      </dgm:t>
    </dgm:pt>
    <dgm:pt modelId="{353DD87C-7831-4DFE-8785-171CE5CABBE9}">
      <dgm:prSet/>
      <dgm:spPr/>
      <dgm:t>
        <a:bodyPr/>
        <a:lstStyle/>
        <a:p>
          <a:pPr latinLnBrk="1"/>
          <a:r>
            <a:rPr lang="en-US" b="0" i="0" dirty="0"/>
            <a:t>Combine various model for predictions</a:t>
          </a:r>
          <a:endParaRPr lang="en-US" altLang="ko-KR" dirty="0"/>
        </a:p>
      </dgm:t>
    </dgm:pt>
    <dgm:pt modelId="{1C3B0EE9-5767-4D61-A9CD-384BB9BA8065}" type="parTrans" cxnId="{AE0DAE40-53A7-492B-A52A-5BEDC88111E3}">
      <dgm:prSet/>
      <dgm:spPr/>
      <dgm:t>
        <a:bodyPr/>
        <a:lstStyle/>
        <a:p>
          <a:pPr latinLnBrk="1"/>
          <a:endParaRPr lang="ko-KR" altLang="en-US"/>
        </a:p>
      </dgm:t>
    </dgm:pt>
    <dgm:pt modelId="{7CD687DC-173F-4D44-AB35-DAB65FAA6C23}" type="sibTrans" cxnId="{AE0DAE40-53A7-492B-A52A-5BEDC88111E3}">
      <dgm:prSet/>
      <dgm:spPr/>
      <dgm:t>
        <a:bodyPr/>
        <a:lstStyle/>
        <a:p>
          <a:pPr latinLnBrk="1"/>
          <a:endParaRPr lang="ko-KR" altLang="en-US"/>
        </a:p>
      </dgm:t>
    </dgm:pt>
    <dgm:pt modelId="{6A6740C6-8768-41B0-9FD7-EF14EFD8190B}">
      <dgm:prSet/>
      <dgm:spPr/>
      <dgm:t>
        <a:bodyPr/>
        <a:lstStyle/>
        <a:p>
          <a:pPr latinLnBrk="1"/>
          <a:r>
            <a:rPr lang="en-US" altLang="ko-KR"/>
            <a:t>meta-classifier</a:t>
          </a:r>
          <a:r>
            <a:rPr lang="en-US" altLang="ko-KR" dirty="0"/>
            <a:t>: logistic regression</a:t>
          </a:r>
        </a:p>
      </dgm:t>
    </dgm:pt>
    <dgm:pt modelId="{4974123D-F3AA-4696-B8F1-BF39DCCD6FFE}" type="parTrans" cxnId="{7AED65E7-271E-42EF-8C75-73D7052CF91C}">
      <dgm:prSet/>
      <dgm:spPr/>
      <dgm:t>
        <a:bodyPr/>
        <a:lstStyle/>
        <a:p>
          <a:pPr latinLnBrk="1"/>
          <a:endParaRPr lang="ko-KR" altLang="en-US"/>
        </a:p>
      </dgm:t>
    </dgm:pt>
    <dgm:pt modelId="{D44409AE-C351-4734-9DBC-7CCBB956D926}" type="sibTrans" cxnId="{7AED65E7-271E-42EF-8C75-73D7052CF91C}">
      <dgm:prSet/>
      <dgm:spPr/>
      <dgm:t>
        <a:bodyPr/>
        <a:lstStyle/>
        <a:p>
          <a:pPr latinLnBrk="1"/>
          <a:endParaRPr lang="ko-KR" altLang="en-US"/>
        </a:p>
      </dgm:t>
    </dgm:pt>
    <dgm:pt modelId="{53A5822C-633B-439C-BE3F-F5D84D89E231}" type="pres">
      <dgm:prSet presAssocID="{C4A4B446-3FD6-4828-8BCA-A6E2516E6A34}" presName="linear" presStyleCnt="0">
        <dgm:presLayoutVars>
          <dgm:animLvl val="lvl"/>
          <dgm:resizeHandles val="exact"/>
        </dgm:presLayoutVars>
      </dgm:prSet>
      <dgm:spPr/>
    </dgm:pt>
    <dgm:pt modelId="{7EA0D033-FFF7-4432-A468-E614E045CB5C}" type="pres">
      <dgm:prSet presAssocID="{FEA7562E-D353-42D0-BF68-BE9EF8B308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9A0406-08B9-4BA4-AA4F-CC8F0CDA1531}" type="pres">
      <dgm:prSet presAssocID="{FEA7562E-D353-42D0-BF68-BE9EF8B308B7}" presName="childText" presStyleLbl="revTx" presStyleIdx="0" presStyleCnt="3">
        <dgm:presLayoutVars>
          <dgm:bulletEnabled val="1"/>
        </dgm:presLayoutVars>
      </dgm:prSet>
      <dgm:spPr/>
    </dgm:pt>
    <dgm:pt modelId="{4A0F82A6-487E-4638-BCCB-2181FE641528}" type="pres">
      <dgm:prSet presAssocID="{905B3C57-7481-417A-B469-A8E018EA10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5739F7-CB69-4EC2-901F-85B37F6F4F81}" type="pres">
      <dgm:prSet presAssocID="{905B3C57-7481-417A-B469-A8E018EA10DB}" presName="childText" presStyleLbl="revTx" presStyleIdx="1" presStyleCnt="3">
        <dgm:presLayoutVars>
          <dgm:bulletEnabled val="1"/>
        </dgm:presLayoutVars>
      </dgm:prSet>
      <dgm:spPr/>
    </dgm:pt>
    <dgm:pt modelId="{42B0ACD9-86DD-4C9E-9971-8DCD438077B4}" type="pres">
      <dgm:prSet presAssocID="{C31D5259-01E2-4F71-A619-3CF95EA45E8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0EA8D1-C126-46D9-A18B-2A041B1DF481}" type="pres">
      <dgm:prSet presAssocID="{C31D5259-01E2-4F71-A619-3CF95EA45E8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BC10F-EEFA-4760-B731-ED18FFD8D311}" type="presOf" srcId="{12B9387C-AEC3-4DA2-B30F-574497AFC0FC}" destId="{139A0406-08B9-4BA4-AA4F-CC8F0CDA1531}" srcOrd="0" destOrd="0" presId="urn:microsoft.com/office/officeart/2005/8/layout/vList2"/>
    <dgm:cxn modelId="{AE0DAE40-53A7-492B-A52A-5BEDC88111E3}" srcId="{C31D5259-01E2-4F71-A619-3CF95EA45E80}" destId="{353DD87C-7831-4DFE-8785-171CE5CABBE9}" srcOrd="0" destOrd="0" parTransId="{1C3B0EE9-5767-4D61-A9CD-384BB9BA8065}" sibTransId="{7CD687DC-173F-4D44-AB35-DAB65FAA6C23}"/>
    <dgm:cxn modelId="{4D89F14D-AF03-487E-8173-C07E32329A8F}" type="presOf" srcId="{C31D5259-01E2-4F71-A619-3CF95EA45E80}" destId="{42B0ACD9-86DD-4C9E-9971-8DCD438077B4}" srcOrd="0" destOrd="0" presId="urn:microsoft.com/office/officeart/2005/8/layout/vList2"/>
    <dgm:cxn modelId="{514E344F-3C40-488B-BB7C-8DA0311228C7}" srcId="{C4A4B446-3FD6-4828-8BCA-A6E2516E6A34}" destId="{FEA7562E-D353-42D0-BF68-BE9EF8B308B7}" srcOrd="0" destOrd="0" parTransId="{16F178D5-8079-43AD-9429-7DB7819CF583}" sibTransId="{B0E6555F-2F19-403E-8FEA-17489BFD8F68}"/>
    <dgm:cxn modelId="{4572536F-1B27-4740-B8FA-C97A26EC5B8B}" type="presOf" srcId="{905B3C57-7481-417A-B469-A8E018EA10DB}" destId="{4A0F82A6-487E-4638-BCCB-2181FE641528}" srcOrd="0" destOrd="0" presId="urn:microsoft.com/office/officeart/2005/8/layout/vList2"/>
    <dgm:cxn modelId="{D01F4655-0D43-4074-8956-0480E48ADA72}" srcId="{C4A4B446-3FD6-4828-8BCA-A6E2516E6A34}" destId="{C31D5259-01E2-4F71-A619-3CF95EA45E80}" srcOrd="2" destOrd="0" parTransId="{E45E71F0-0C56-4F9A-B11D-D0A7F440C267}" sibTransId="{3F69BA9A-FBE1-4259-B2C6-D4428802145D}"/>
    <dgm:cxn modelId="{0AD13C76-89B7-4432-80C1-8C58B5DD1AE8}" srcId="{C4A4B446-3FD6-4828-8BCA-A6E2516E6A34}" destId="{905B3C57-7481-417A-B469-A8E018EA10DB}" srcOrd="1" destOrd="0" parTransId="{F19E25E6-8FBA-4DCB-9632-72BAAEDE8CD8}" sibTransId="{EA2A3E34-E61C-43E1-9B6F-9AF5F7187217}"/>
    <dgm:cxn modelId="{864B217E-B83C-4BD3-B4D9-2AEF18E97490}" type="presOf" srcId="{C4A4B446-3FD6-4828-8BCA-A6E2516E6A34}" destId="{53A5822C-633B-439C-BE3F-F5D84D89E231}" srcOrd="0" destOrd="0" presId="urn:microsoft.com/office/officeart/2005/8/layout/vList2"/>
    <dgm:cxn modelId="{9967E695-32DA-4B03-B490-ED267D2ED940}" srcId="{FEA7562E-D353-42D0-BF68-BE9EF8B308B7}" destId="{12B9387C-AEC3-4DA2-B30F-574497AFC0FC}" srcOrd="0" destOrd="0" parTransId="{ACB2EAD4-2415-4FF1-B085-796A401AB84D}" sibTransId="{40EA0D35-3463-4666-993B-F863D14FCFD1}"/>
    <dgm:cxn modelId="{BB3F00A5-D966-46B4-8B40-82472F503F0F}" srcId="{905B3C57-7481-417A-B469-A8E018EA10DB}" destId="{542B88B1-4FEE-40C7-82FD-0162B2588E8D}" srcOrd="0" destOrd="0" parTransId="{47ED7FD7-84F5-481F-BE47-9902DDD9AF33}" sibTransId="{C6A86FBD-6369-41FE-A099-5C8990F8150F}"/>
    <dgm:cxn modelId="{6388A1B0-4C72-4663-8EA8-0EA7700BD16C}" type="presOf" srcId="{542B88B1-4FEE-40C7-82FD-0162B2588E8D}" destId="{915739F7-CB69-4EC2-901F-85B37F6F4F81}" srcOrd="0" destOrd="0" presId="urn:microsoft.com/office/officeart/2005/8/layout/vList2"/>
    <dgm:cxn modelId="{104B09B7-6578-4599-AA45-B542C8E54DF8}" type="presOf" srcId="{6A6740C6-8768-41B0-9FD7-EF14EFD8190B}" destId="{360EA8D1-C126-46D9-A18B-2A041B1DF481}" srcOrd="0" destOrd="1" presId="urn:microsoft.com/office/officeart/2005/8/layout/vList2"/>
    <dgm:cxn modelId="{5BDA09DA-7EC2-4F6A-A4F7-D5599DF44D0F}" type="presOf" srcId="{353DD87C-7831-4DFE-8785-171CE5CABBE9}" destId="{360EA8D1-C126-46D9-A18B-2A041B1DF481}" srcOrd="0" destOrd="0" presId="urn:microsoft.com/office/officeart/2005/8/layout/vList2"/>
    <dgm:cxn modelId="{C0ECDBE2-7262-4ACC-8292-08AE592B224C}" type="presOf" srcId="{FEA7562E-D353-42D0-BF68-BE9EF8B308B7}" destId="{7EA0D033-FFF7-4432-A468-E614E045CB5C}" srcOrd="0" destOrd="0" presId="urn:microsoft.com/office/officeart/2005/8/layout/vList2"/>
    <dgm:cxn modelId="{7AED65E7-271E-42EF-8C75-73D7052CF91C}" srcId="{C31D5259-01E2-4F71-A619-3CF95EA45E80}" destId="{6A6740C6-8768-41B0-9FD7-EF14EFD8190B}" srcOrd="1" destOrd="0" parTransId="{4974123D-F3AA-4696-B8F1-BF39DCCD6FFE}" sibTransId="{D44409AE-C351-4734-9DBC-7CCBB956D926}"/>
    <dgm:cxn modelId="{8AFB2474-C1C0-4230-B08D-5FCAC5210158}" type="presParOf" srcId="{53A5822C-633B-439C-BE3F-F5D84D89E231}" destId="{7EA0D033-FFF7-4432-A468-E614E045CB5C}" srcOrd="0" destOrd="0" presId="urn:microsoft.com/office/officeart/2005/8/layout/vList2"/>
    <dgm:cxn modelId="{5DBAE7A3-85B2-4C50-8530-1AB5EC337C54}" type="presParOf" srcId="{53A5822C-633B-439C-BE3F-F5D84D89E231}" destId="{139A0406-08B9-4BA4-AA4F-CC8F0CDA1531}" srcOrd="1" destOrd="0" presId="urn:microsoft.com/office/officeart/2005/8/layout/vList2"/>
    <dgm:cxn modelId="{57ACF505-BF4D-409E-A2F5-1C7F6D61BD33}" type="presParOf" srcId="{53A5822C-633B-439C-BE3F-F5D84D89E231}" destId="{4A0F82A6-487E-4638-BCCB-2181FE641528}" srcOrd="2" destOrd="0" presId="urn:microsoft.com/office/officeart/2005/8/layout/vList2"/>
    <dgm:cxn modelId="{902FD200-63D1-400A-B2C3-FBA58291D324}" type="presParOf" srcId="{53A5822C-633B-439C-BE3F-F5D84D89E231}" destId="{915739F7-CB69-4EC2-901F-85B37F6F4F81}" srcOrd="3" destOrd="0" presId="urn:microsoft.com/office/officeart/2005/8/layout/vList2"/>
    <dgm:cxn modelId="{792E6110-EAD0-41FD-B808-537A523024CE}" type="presParOf" srcId="{53A5822C-633B-439C-BE3F-F5D84D89E231}" destId="{42B0ACD9-86DD-4C9E-9971-8DCD438077B4}" srcOrd="4" destOrd="0" presId="urn:microsoft.com/office/officeart/2005/8/layout/vList2"/>
    <dgm:cxn modelId="{18803379-71DD-4DEC-88CA-76C8365AD89F}" type="presParOf" srcId="{53A5822C-633B-439C-BE3F-F5D84D89E231}" destId="{360EA8D1-C126-46D9-A18B-2A041B1DF48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BB8DCA-7703-4FB4-877B-D230346316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2E0624-7D20-437D-A63F-78C06068873A}">
      <dgm:prSet/>
      <dgm:spPr/>
      <dgm:t>
        <a:bodyPr/>
        <a:lstStyle/>
        <a:p>
          <a:r>
            <a:rPr lang="en-US"/>
            <a:t>Overall the models performed ideally at above 90% accuracy</a:t>
          </a:r>
        </a:p>
      </dgm:t>
    </dgm:pt>
    <dgm:pt modelId="{D08ECD96-1D75-4A99-8839-329CF8B16406}" type="parTrans" cxnId="{1D99CC23-9D0C-47DF-B06E-180A5F715646}">
      <dgm:prSet/>
      <dgm:spPr/>
      <dgm:t>
        <a:bodyPr/>
        <a:lstStyle/>
        <a:p>
          <a:endParaRPr lang="en-US"/>
        </a:p>
      </dgm:t>
    </dgm:pt>
    <dgm:pt modelId="{70798A6E-6073-4AF6-86D9-159487B03380}" type="sibTrans" cxnId="{1D99CC23-9D0C-47DF-B06E-180A5F715646}">
      <dgm:prSet/>
      <dgm:spPr/>
      <dgm:t>
        <a:bodyPr/>
        <a:lstStyle/>
        <a:p>
          <a:endParaRPr lang="en-US"/>
        </a:p>
      </dgm:t>
    </dgm:pt>
    <dgm:pt modelId="{16C1EF42-08CE-4F2E-9B02-49B0391204FD}">
      <dgm:prSet/>
      <dgm:spPr/>
      <dgm:t>
        <a:bodyPr/>
        <a:lstStyle/>
        <a:p>
          <a:r>
            <a:rPr lang="en-US"/>
            <a:t>Lower accuracy compared to related works, but more focused on feature interpretation</a:t>
          </a:r>
        </a:p>
      </dgm:t>
    </dgm:pt>
    <dgm:pt modelId="{295F83E6-01C0-46DC-8D18-6C75445D4512}" type="parTrans" cxnId="{70618AB8-F98F-4D53-92D0-3BB2AE9B3603}">
      <dgm:prSet/>
      <dgm:spPr/>
      <dgm:t>
        <a:bodyPr/>
        <a:lstStyle/>
        <a:p>
          <a:endParaRPr lang="en-US"/>
        </a:p>
      </dgm:t>
    </dgm:pt>
    <dgm:pt modelId="{0E1DD3C6-0421-4528-97A5-CB2EA63EB933}" type="sibTrans" cxnId="{70618AB8-F98F-4D53-92D0-3BB2AE9B3603}">
      <dgm:prSet/>
      <dgm:spPr/>
      <dgm:t>
        <a:bodyPr/>
        <a:lstStyle/>
        <a:p>
          <a:endParaRPr lang="en-US"/>
        </a:p>
      </dgm:t>
    </dgm:pt>
    <dgm:pt modelId="{584ADB76-B2CE-413C-8F4A-30C011515351}">
      <dgm:prSet/>
      <dgm:spPr/>
      <dgm:t>
        <a:bodyPr/>
        <a:lstStyle/>
        <a:p>
          <a:r>
            <a:rPr lang="en-US"/>
            <a:t>The Most Important Features</a:t>
          </a:r>
        </a:p>
      </dgm:t>
    </dgm:pt>
    <dgm:pt modelId="{76EF3F8C-4D07-4FAD-AEBA-A7B0EA53E1A6}" type="parTrans" cxnId="{7A0E49DB-7E2B-44CC-BF69-61C97B9BE708}">
      <dgm:prSet/>
      <dgm:spPr/>
      <dgm:t>
        <a:bodyPr/>
        <a:lstStyle/>
        <a:p>
          <a:endParaRPr lang="en-US"/>
        </a:p>
      </dgm:t>
    </dgm:pt>
    <dgm:pt modelId="{4429F5CF-221D-4D3D-B91D-7117C591D34E}" type="sibTrans" cxnId="{7A0E49DB-7E2B-44CC-BF69-61C97B9BE708}">
      <dgm:prSet/>
      <dgm:spPr/>
      <dgm:t>
        <a:bodyPr/>
        <a:lstStyle/>
        <a:p>
          <a:endParaRPr lang="en-US"/>
        </a:p>
      </dgm:t>
    </dgm:pt>
    <dgm:pt modelId="{B824CCF1-A703-4446-9705-3D7A8E6B8E74}">
      <dgm:prSet/>
      <dgm:spPr/>
      <dgm:t>
        <a:bodyPr/>
        <a:lstStyle/>
        <a:p>
          <a:r>
            <a:rPr lang="en-US"/>
            <a:t>Feature selection methods can only slightly improve the result or cannot improve it at all.</a:t>
          </a:r>
        </a:p>
      </dgm:t>
    </dgm:pt>
    <dgm:pt modelId="{EA457210-4299-42BF-B6D8-31902B366018}" type="parTrans" cxnId="{0EF53A4D-3F26-4FA7-98B3-BD41ED950559}">
      <dgm:prSet/>
      <dgm:spPr/>
      <dgm:t>
        <a:bodyPr/>
        <a:lstStyle/>
        <a:p>
          <a:endParaRPr lang="en-US"/>
        </a:p>
      </dgm:t>
    </dgm:pt>
    <dgm:pt modelId="{7C99B9AD-B1D9-4FE3-BDDC-F16478001AED}" type="sibTrans" cxnId="{0EF53A4D-3F26-4FA7-98B3-BD41ED950559}">
      <dgm:prSet/>
      <dgm:spPr/>
      <dgm:t>
        <a:bodyPr/>
        <a:lstStyle/>
        <a:p>
          <a:endParaRPr lang="en-US"/>
        </a:p>
      </dgm:t>
    </dgm:pt>
    <dgm:pt modelId="{AD11AE41-3B87-419C-A70B-86611F9DCD0C}" type="pres">
      <dgm:prSet presAssocID="{E3BB8DCA-7703-4FB4-877B-D2303463161A}" presName="vert0" presStyleCnt="0">
        <dgm:presLayoutVars>
          <dgm:dir/>
          <dgm:animOne val="branch"/>
          <dgm:animLvl val="lvl"/>
        </dgm:presLayoutVars>
      </dgm:prSet>
      <dgm:spPr/>
    </dgm:pt>
    <dgm:pt modelId="{24EDB64C-0613-4633-89A0-D0F5D63928FC}" type="pres">
      <dgm:prSet presAssocID="{B92E0624-7D20-437D-A63F-78C06068873A}" presName="thickLine" presStyleLbl="alignNode1" presStyleIdx="0" presStyleCnt="4"/>
      <dgm:spPr/>
    </dgm:pt>
    <dgm:pt modelId="{8E568236-A9F7-419E-B017-350EFFAC6FEF}" type="pres">
      <dgm:prSet presAssocID="{B92E0624-7D20-437D-A63F-78C06068873A}" presName="horz1" presStyleCnt="0"/>
      <dgm:spPr/>
    </dgm:pt>
    <dgm:pt modelId="{0002AED3-7ED2-4015-8418-6BA87F67FB84}" type="pres">
      <dgm:prSet presAssocID="{B92E0624-7D20-437D-A63F-78C06068873A}" presName="tx1" presStyleLbl="revTx" presStyleIdx="0" presStyleCnt="4"/>
      <dgm:spPr/>
    </dgm:pt>
    <dgm:pt modelId="{BA9BD8DD-1697-429D-8EE9-D22EB9A3933A}" type="pres">
      <dgm:prSet presAssocID="{B92E0624-7D20-437D-A63F-78C06068873A}" presName="vert1" presStyleCnt="0"/>
      <dgm:spPr/>
    </dgm:pt>
    <dgm:pt modelId="{3D812EA5-E287-415D-95CE-5C7D57BDC300}" type="pres">
      <dgm:prSet presAssocID="{16C1EF42-08CE-4F2E-9B02-49B0391204FD}" presName="thickLine" presStyleLbl="alignNode1" presStyleIdx="1" presStyleCnt="4"/>
      <dgm:spPr/>
    </dgm:pt>
    <dgm:pt modelId="{47AA7D27-80A8-4107-B355-E9368D758346}" type="pres">
      <dgm:prSet presAssocID="{16C1EF42-08CE-4F2E-9B02-49B0391204FD}" presName="horz1" presStyleCnt="0"/>
      <dgm:spPr/>
    </dgm:pt>
    <dgm:pt modelId="{A6A8E232-202C-42C9-997D-DC535D64DD43}" type="pres">
      <dgm:prSet presAssocID="{16C1EF42-08CE-4F2E-9B02-49B0391204FD}" presName="tx1" presStyleLbl="revTx" presStyleIdx="1" presStyleCnt="4"/>
      <dgm:spPr/>
    </dgm:pt>
    <dgm:pt modelId="{3B3B3D8C-F414-4480-B4B8-56B12A5358CF}" type="pres">
      <dgm:prSet presAssocID="{16C1EF42-08CE-4F2E-9B02-49B0391204FD}" presName="vert1" presStyleCnt="0"/>
      <dgm:spPr/>
    </dgm:pt>
    <dgm:pt modelId="{67130F26-330D-4EC5-9488-93BFC2C911BC}" type="pres">
      <dgm:prSet presAssocID="{584ADB76-B2CE-413C-8F4A-30C011515351}" presName="thickLine" presStyleLbl="alignNode1" presStyleIdx="2" presStyleCnt="4"/>
      <dgm:spPr/>
    </dgm:pt>
    <dgm:pt modelId="{B0A02914-A4D4-4D11-BFA7-D29DE126C084}" type="pres">
      <dgm:prSet presAssocID="{584ADB76-B2CE-413C-8F4A-30C011515351}" presName="horz1" presStyleCnt="0"/>
      <dgm:spPr/>
    </dgm:pt>
    <dgm:pt modelId="{FEE0F3EA-E0AD-482C-A7E0-80AAA2DCD355}" type="pres">
      <dgm:prSet presAssocID="{584ADB76-B2CE-413C-8F4A-30C011515351}" presName="tx1" presStyleLbl="revTx" presStyleIdx="2" presStyleCnt="4"/>
      <dgm:spPr/>
    </dgm:pt>
    <dgm:pt modelId="{43F8BF3E-D092-418C-88C0-428ABE69F3E6}" type="pres">
      <dgm:prSet presAssocID="{584ADB76-B2CE-413C-8F4A-30C011515351}" presName="vert1" presStyleCnt="0"/>
      <dgm:spPr/>
    </dgm:pt>
    <dgm:pt modelId="{16C98086-E6BD-44CD-BC21-6379D86AEC11}" type="pres">
      <dgm:prSet presAssocID="{B824CCF1-A703-4446-9705-3D7A8E6B8E74}" presName="thickLine" presStyleLbl="alignNode1" presStyleIdx="3" presStyleCnt="4"/>
      <dgm:spPr/>
    </dgm:pt>
    <dgm:pt modelId="{8C11242E-F7DB-4280-873A-4CBEB180F0E9}" type="pres">
      <dgm:prSet presAssocID="{B824CCF1-A703-4446-9705-3D7A8E6B8E74}" presName="horz1" presStyleCnt="0"/>
      <dgm:spPr/>
    </dgm:pt>
    <dgm:pt modelId="{687E26EB-B86C-4E14-AB49-CAD9987FCE6D}" type="pres">
      <dgm:prSet presAssocID="{B824CCF1-A703-4446-9705-3D7A8E6B8E74}" presName="tx1" presStyleLbl="revTx" presStyleIdx="3" presStyleCnt="4"/>
      <dgm:spPr/>
    </dgm:pt>
    <dgm:pt modelId="{0C417695-9FEE-4A75-ADA1-3F11D8D65C46}" type="pres">
      <dgm:prSet presAssocID="{B824CCF1-A703-4446-9705-3D7A8E6B8E74}" presName="vert1" presStyleCnt="0"/>
      <dgm:spPr/>
    </dgm:pt>
  </dgm:ptLst>
  <dgm:cxnLst>
    <dgm:cxn modelId="{C90DFB07-0D2D-4494-870D-217AAC00B687}" type="presOf" srcId="{584ADB76-B2CE-413C-8F4A-30C011515351}" destId="{FEE0F3EA-E0AD-482C-A7E0-80AAA2DCD355}" srcOrd="0" destOrd="0" presId="urn:microsoft.com/office/officeart/2008/layout/LinedList"/>
    <dgm:cxn modelId="{1D99CC23-9D0C-47DF-B06E-180A5F715646}" srcId="{E3BB8DCA-7703-4FB4-877B-D2303463161A}" destId="{B92E0624-7D20-437D-A63F-78C06068873A}" srcOrd="0" destOrd="0" parTransId="{D08ECD96-1D75-4A99-8839-329CF8B16406}" sibTransId="{70798A6E-6073-4AF6-86D9-159487B03380}"/>
    <dgm:cxn modelId="{15FB7A49-DA69-4CEA-A304-5D11BD91FF61}" type="presOf" srcId="{16C1EF42-08CE-4F2E-9B02-49B0391204FD}" destId="{A6A8E232-202C-42C9-997D-DC535D64DD43}" srcOrd="0" destOrd="0" presId="urn:microsoft.com/office/officeart/2008/layout/LinedList"/>
    <dgm:cxn modelId="{0EF53A4D-3F26-4FA7-98B3-BD41ED950559}" srcId="{E3BB8DCA-7703-4FB4-877B-D2303463161A}" destId="{B824CCF1-A703-4446-9705-3D7A8E6B8E74}" srcOrd="3" destOrd="0" parTransId="{EA457210-4299-42BF-B6D8-31902B366018}" sibTransId="{7C99B9AD-B1D9-4FE3-BDDC-F16478001AED}"/>
    <dgm:cxn modelId="{F7D69277-1E4C-41F5-8BDB-0E514FA6BEF2}" type="presOf" srcId="{B824CCF1-A703-4446-9705-3D7A8E6B8E74}" destId="{687E26EB-B86C-4E14-AB49-CAD9987FCE6D}" srcOrd="0" destOrd="0" presId="urn:microsoft.com/office/officeart/2008/layout/LinedList"/>
    <dgm:cxn modelId="{70618AB8-F98F-4D53-92D0-3BB2AE9B3603}" srcId="{E3BB8DCA-7703-4FB4-877B-D2303463161A}" destId="{16C1EF42-08CE-4F2E-9B02-49B0391204FD}" srcOrd="1" destOrd="0" parTransId="{295F83E6-01C0-46DC-8D18-6C75445D4512}" sibTransId="{0E1DD3C6-0421-4528-97A5-CB2EA63EB933}"/>
    <dgm:cxn modelId="{236268C6-0DD9-447F-B0E9-716CEED384F3}" type="presOf" srcId="{B92E0624-7D20-437D-A63F-78C06068873A}" destId="{0002AED3-7ED2-4015-8418-6BA87F67FB84}" srcOrd="0" destOrd="0" presId="urn:microsoft.com/office/officeart/2008/layout/LinedList"/>
    <dgm:cxn modelId="{7A0E49DB-7E2B-44CC-BF69-61C97B9BE708}" srcId="{E3BB8DCA-7703-4FB4-877B-D2303463161A}" destId="{584ADB76-B2CE-413C-8F4A-30C011515351}" srcOrd="2" destOrd="0" parTransId="{76EF3F8C-4D07-4FAD-AEBA-A7B0EA53E1A6}" sibTransId="{4429F5CF-221D-4D3D-B91D-7117C591D34E}"/>
    <dgm:cxn modelId="{10B023E5-5904-457F-807A-823AA11B6166}" type="presOf" srcId="{E3BB8DCA-7703-4FB4-877B-D2303463161A}" destId="{AD11AE41-3B87-419C-A70B-86611F9DCD0C}" srcOrd="0" destOrd="0" presId="urn:microsoft.com/office/officeart/2008/layout/LinedList"/>
    <dgm:cxn modelId="{14B7205B-7A76-4D3E-A712-FDF2870D5A9F}" type="presParOf" srcId="{AD11AE41-3B87-419C-A70B-86611F9DCD0C}" destId="{24EDB64C-0613-4633-89A0-D0F5D63928FC}" srcOrd="0" destOrd="0" presId="urn:microsoft.com/office/officeart/2008/layout/LinedList"/>
    <dgm:cxn modelId="{48E22395-1E44-409F-8B0B-AF6337853A62}" type="presParOf" srcId="{AD11AE41-3B87-419C-A70B-86611F9DCD0C}" destId="{8E568236-A9F7-419E-B017-350EFFAC6FEF}" srcOrd="1" destOrd="0" presId="urn:microsoft.com/office/officeart/2008/layout/LinedList"/>
    <dgm:cxn modelId="{F8F65CF3-D3B4-42D0-B11C-889730E1E9C0}" type="presParOf" srcId="{8E568236-A9F7-419E-B017-350EFFAC6FEF}" destId="{0002AED3-7ED2-4015-8418-6BA87F67FB84}" srcOrd="0" destOrd="0" presId="urn:microsoft.com/office/officeart/2008/layout/LinedList"/>
    <dgm:cxn modelId="{0F3C63B3-F42C-4C1F-9144-7AA9EB655E91}" type="presParOf" srcId="{8E568236-A9F7-419E-B017-350EFFAC6FEF}" destId="{BA9BD8DD-1697-429D-8EE9-D22EB9A3933A}" srcOrd="1" destOrd="0" presId="urn:microsoft.com/office/officeart/2008/layout/LinedList"/>
    <dgm:cxn modelId="{E68A1BBE-A7A4-4866-BDC2-FB63F66AEB30}" type="presParOf" srcId="{AD11AE41-3B87-419C-A70B-86611F9DCD0C}" destId="{3D812EA5-E287-415D-95CE-5C7D57BDC300}" srcOrd="2" destOrd="0" presId="urn:microsoft.com/office/officeart/2008/layout/LinedList"/>
    <dgm:cxn modelId="{6FA47EC5-4407-4157-AF87-9F0FF10C6079}" type="presParOf" srcId="{AD11AE41-3B87-419C-A70B-86611F9DCD0C}" destId="{47AA7D27-80A8-4107-B355-E9368D758346}" srcOrd="3" destOrd="0" presId="urn:microsoft.com/office/officeart/2008/layout/LinedList"/>
    <dgm:cxn modelId="{7E72084D-D399-412F-A36F-C09918297423}" type="presParOf" srcId="{47AA7D27-80A8-4107-B355-E9368D758346}" destId="{A6A8E232-202C-42C9-997D-DC535D64DD43}" srcOrd="0" destOrd="0" presId="urn:microsoft.com/office/officeart/2008/layout/LinedList"/>
    <dgm:cxn modelId="{809081D7-E406-4C2E-918C-0107E447917C}" type="presParOf" srcId="{47AA7D27-80A8-4107-B355-E9368D758346}" destId="{3B3B3D8C-F414-4480-B4B8-56B12A5358CF}" srcOrd="1" destOrd="0" presId="urn:microsoft.com/office/officeart/2008/layout/LinedList"/>
    <dgm:cxn modelId="{C3DDAC5A-454D-4E99-90D0-B0531D6401D7}" type="presParOf" srcId="{AD11AE41-3B87-419C-A70B-86611F9DCD0C}" destId="{67130F26-330D-4EC5-9488-93BFC2C911BC}" srcOrd="4" destOrd="0" presId="urn:microsoft.com/office/officeart/2008/layout/LinedList"/>
    <dgm:cxn modelId="{89D1C9FF-A94D-4527-8E8E-B4D6E9EF32D1}" type="presParOf" srcId="{AD11AE41-3B87-419C-A70B-86611F9DCD0C}" destId="{B0A02914-A4D4-4D11-BFA7-D29DE126C084}" srcOrd="5" destOrd="0" presId="urn:microsoft.com/office/officeart/2008/layout/LinedList"/>
    <dgm:cxn modelId="{46E1EB98-0181-41C8-A8DA-9D3577CA4B34}" type="presParOf" srcId="{B0A02914-A4D4-4D11-BFA7-D29DE126C084}" destId="{FEE0F3EA-E0AD-482C-A7E0-80AAA2DCD355}" srcOrd="0" destOrd="0" presId="urn:microsoft.com/office/officeart/2008/layout/LinedList"/>
    <dgm:cxn modelId="{FFF26DD4-E9DE-424E-AC8A-2B4B4B737A1B}" type="presParOf" srcId="{B0A02914-A4D4-4D11-BFA7-D29DE126C084}" destId="{43F8BF3E-D092-418C-88C0-428ABE69F3E6}" srcOrd="1" destOrd="0" presId="urn:microsoft.com/office/officeart/2008/layout/LinedList"/>
    <dgm:cxn modelId="{CB23286F-22BF-49DC-A008-6D147D925EB9}" type="presParOf" srcId="{AD11AE41-3B87-419C-A70B-86611F9DCD0C}" destId="{16C98086-E6BD-44CD-BC21-6379D86AEC11}" srcOrd="6" destOrd="0" presId="urn:microsoft.com/office/officeart/2008/layout/LinedList"/>
    <dgm:cxn modelId="{35BE7E58-2F19-486B-ACA9-1483EC207A8F}" type="presParOf" srcId="{AD11AE41-3B87-419C-A70B-86611F9DCD0C}" destId="{8C11242E-F7DB-4280-873A-4CBEB180F0E9}" srcOrd="7" destOrd="0" presId="urn:microsoft.com/office/officeart/2008/layout/LinedList"/>
    <dgm:cxn modelId="{457B4344-20B2-493A-A382-FE2715203097}" type="presParOf" srcId="{8C11242E-F7DB-4280-873A-4CBEB180F0E9}" destId="{687E26EB-B86C-4E14-AB49-CAD9987FCE6D}" srcOrd="0" destOrd="0" presId="urn:microsoft.com/office/officeart/2008/layout/LinedList"/>
    <dgm:cxn modelId="{E02F2880-7B90-4F14-AB4B-3015D2DEC764}" type="presParOf" srcId="{8C11242E-F7DB-4280-873A-4CBEB180F0E9}" destId="{0C417695-9FEE-4A75-ADA1-3F11D8D65C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1467AC-245F-4913-B6FA-D63E5F474E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0FC2CD-659C-4758-A33E-2A3D443605FE}">
      <dgm:prSet/>
      <dgm:spPr/>
      <dgm:t>
        <a:bodyPr/>
        <a:lstStyle/>
        <a:p>
          <a:r>
            <a:rPr lang="en-US"/>
            <a:t>Search for more models (algorithms)</a:t>
          </a:r>
        </a:p>
      </dgm:t>
    </dgm:pt>
    <dgm:pt modelId="{04AE9E84-78C2-4002-B388-FC93B484AE74}" type="parTrans" cxnId="{23351841-82CF-4BFB-ADA0-6F04D1E80EB6}">
      <dgm:prSet/>
      <dgm:spPr/>
      <dgm:t>
        <a:bodyPr/>
        <a:lstStyle/>
        <a:p>
          <a:endParaRPr lang="en-US"/>
        </a:p>
      </dgm:t>
    </dgm:pt>
    <dgm:pt modelId="{64DA086B-571C-4D39-B968-83F7681CC247}" type="sibTrans" cxnId="{23351841-82CF-4BFB-ADA0-6F04D1E80EB6}">
      <dgm:prSet/>
      <dgm:spPr/>
      <dgm:t>
        <a:bodyPr/>
        <a:lstStyle/>
        <a:p>
          <a:endParaRPr lang="en-US"/>
        </a:p>
      </dgm:t>
    </dgm:pt>
    <dgm:pt modelId="{9D0F7156-6811-4C73-9BF3-4E817024E648}">
      <dgm:prSet/>
      <dgm:spPr/>
      <dgm:t>
        <a:bodyPr/>
        <a:lstStyle/>
        <a:p>
          <a:r>
            <a:rPr lang="en-US"/>
            <a:t>Search for ways to derive stronger results from K-Nearest Neighbors</a:t>
          </a:r>
        </a:p>
      </dgm:t>
    </dgm:pt>
    <dgm:pt modelId="{68899508-D50B-4538-9FD8-021AAC2EBC26}" type="parTrans" cxnId="{C4A33D01-AF47-41DF-8C0A-79C3D7EA1502}">
      <dgm:prSet/>
      <dgm:spPr/>
      <dgm:t>
        <a:bodyPr/>
        <a:lstStyle/>
        <a:p>
          <a:endParaRPr lang="en-US"/>
        </a:p>
      </dgm:t>
    </dgm:pt>
    <dgm:pt modelId="{D89B492B-CC16-4E8F-9608-EA4BEA107D42}" type="sibTrans" cxnId="{C4A33D01-AF47-41DF-8C0A-79C3D7EA1502}">
      <dgm:prSet/>
      <dgm:spPr/>
      <dgm:t>
        <a:bodyPr/>
        <a:lstStyle/>
        <a:p>
          <a:endParaRPr lang="en-US"/>
        </a:p>
      </dgm:t>
    </dgm:pt>
    <dgm:pt modelId="{1158729F-8770-4931-B8A9-4CEAC5BB2399}">
      <dgm:prSet/>
      <dgm:spPr/>
      <dgm:t>
        <a:bodyPr/>
        <a:lstStyle/>
        <a:p>
          <a:r>
            <a:rPr lang="en-US"/>
            <a:t>Permutation feature importance analysis</a:t>
          </a:r>
        </a:p>
      </dgm:t>
    </dgm:pt>
    <dgm:pt modelId="{B17C13B2-9D9D-4AC1-9A68-AEB3660CC298}" type="parTrans" cxnId="{EC76E9A7-58B1-485C-9732-F0552311CD62}">
      <dgm:prSet/>
      <dgm:spPr/>
      <dgm:t>
        <a:bodyPr/>
        <a:lstStyle/>
        <a:p>
          <a:endParaRPr lang="en-US"/>
        </a:p>
      </dgm:t>
    </dgm:pt>
    <dgm:pt modelId="{F31D86FF-9C4E-46CE-8B81-B536C515DBDC}" type="sibTrans" cxnId="{EC76E9A7-58B1-485C-9732-F0552311CD62}">
      <dgm:prSet/>
      <dgm:spPr/>
      <dgm:t>
        <a:bodyPr/>
        <a:lstStyle/>
        <a:p>
          <a:endParaRPr lang="en-US"/>
        </a:p>
      </dgm:t>
    </dgm:pt>
    <dgm:pt modelId="{2AE3AD59-1E3E-4969-BD26-BB194964A665}">
      <dgm:prSet/>
      <dgm:spPr/>
      <dgm:t>
        <a:bodyPr/>
        <a:lstStyle/>
        <a:p>
          <a:r>
            <a:rPr lang="en-US"/>
            <a:t>Search for more effective feature extraction methods</a:t>
          </a:r>
        </a:p>
      </dgm:t>
    </dgm:pt>
    <dgm:pt modelId="{F4E5D04C-DBC3-4FA8-9F4C-64C69371716C}" type="parTrans" cxnId="{E77F2EB2-55A1-4971-B904-11414910494B}">
      <dgm:prSet/>
      <dgm:spPr/>
      <dgm:t>
        <a:bodyPr/>
        <a:lstStyle/>
        <a:p>
          <a:endParaRPr lang="en-US"/>
        </a:p>
      </dgm:t>
    </dgm:pt>
    <dgm:pt modelId="{8814B007-C49B-4CBB-9AC4-F0DCEC91EE31}" type="sibTrans" cxnId="{E77F2EB2-55A1-4971-B904-11414910494B}">
      <dgm:prSet/>
      <dgm:spPr/>
      <dgm:t>
        <a:bodyPr/>
        <a:lstStyle/>
        <a:p>
          <a:endParaRPr lang="en-US"/>
        </a:p>
      </dgm:t>
    </dgm:pt>
    <dgm:pt modelId="{3152BA6F-2495-429B-A7F1-41FDC797B5B5}" type="pres">
      <dgm:prSet presAssocID="{6D1467AC-245F-4913-B6FA-D63E5F474E6F}" presName="root" presStyleCnt="0">
        <dgm:presLayoutVars>
          <dgm:dir/>
          <dgm:resizeHandles val="exact"/>
        </dgm:presLayoutVars>
      </dgm:prSet>
      <dgm:spPr/>
    </dgm:pt>
    <dgm:pt modelId="{5864D952-F879-43CE-B05E-3F7AB9D94811}" type="pres">
      <dgm:prSet presAssocID="{380FC2CD-659C-4758-A33E-2A3D443605FE}" presName="compNode" presStyleCnt="0"/>
      <dgm:spPr/>
    </dgm:pt>
    <dgm:pt modelId="{5EA2FEC7-CFB7-4FF1-9091-EF9F63290B2C}" type="pres">
      <dgm:prSet presAssocID="{380FC2CD-659C-4758-A33E-2A3D443605FE}" presName="bgRect" presStyleLbl="bgShp" presStyleIdx="0" presStyleCnt="4"/>
      <dgm:spPr/>
    </dgm:pt>
    <dgm:pt modelId="{41A5EBE2-8D96-4CAB-B8AA-5F8430572972}" type="pres">
      <dgm:prSet presAssocID="{380FC2CD-659C-4758-A33E-2A3D443605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1EC4A9C3-9EE9-47B6-950D-BEE67D612177}" type="pres">
      <dgm:prSet presAssocID="{380FC2CD-659C-4758-A33E-2A3D443605FE}" presName="spaceRect" presStyleCnt="0"/>
      <dgm:spPr/>
    </dgm:pt>
    <dgm:pt modelId="{F4398BFB-DC08-4FEF-9481-1F8286B0AA6C}" type="pres">
      <dgm:prSet presAssocID="{380FC2CD-659C-4758-A33E-2A3D443605FE}" presName="parTx" presStyleLbl="revTx" presStyleIdx="0" presStyleCnt="4">
        <dgm:presLayoutVars>
          <dgm:chMax val="0"/>
          <dgm:chPref val="0"/>
        </dgm:presLayoutVars>
      </dgm:prSet>
      <dgm:spPr/>
    </dgm:pt>
    <dgm:pt modelId="{BBDCB27D-D09A-47F5-9174-7B8E71DFA435}" type="pres">
      <dgm:prSet presAssocID="{64DA086B-571C-4D39-B968-83F7681CC247}" presName="sibTrans" presStyleCnt="0"/>
      <dgm:spPr/>
    </dgm:pt>
    <dgm:pt modelId="{C9283ECD-A95E-430F-A325-41A6B755F2D4}" type="pres">
      <dgm:prSet presAssocID="{9D0F7156-6811-4C73-9BF3-4E817024E648}" presName="compNode" presStyleCnt="0"/>
      <dgm:spPr/>
    </dgm:pt>
    <dgm:pt modelId="{2A86E67D-7823-43BE-94EB-227C24C763DD}" type="pres">
      <dgm:prSet presAssocID="{9D0F7156-6811-4C73-9BF3-4E817024E648}" presName="bgRect" presStyleLbl="bgShp" presStyleIdx="1" presStyleCnt="4"/>
      <dgm:spPr/>
    </dgm:pt>
    <dgm:pt modelId="{0915B7A0-4B34-41F3-8DB8-299B67872207}" type="pres">
      <dgm:prSet presAssocID="{9D0F7156-6811-4C73-9BF3-4E817024E6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3D749A0-3400-4D81-A3D3-47BB652737E7}" type="pres">
      <dgm:prSet presAssocID="{9D0F7156-6811-4C73-9BF3-4E817024E648}" presName="spaceRect" presStyleCnt="0"/>
      <dgm:spPr/>
    </dgm:pt>
    <dgm:pt modelId="{19D0D715-767F-4B17-BF31-E8D6CAA80634}" type="pres">
      <dgm:prSet presAssocID="{9D0F7156-6811-4C73-9BF3-4E817024E648}" presName="parTx" presStyleLbl="revTx" presStyleIdx="1" presStyleCnt="4">
        <dgm:presLayoutVars>
          <dgm:chMax val="0"/>
          <dgm:chPref val="0"/>
        </dgm:presLayoutVars>
      </dgm:prSet>
      <dgm:spPr/>
    </dgm:pt>
    <dgm:pt modelId="{AE68F6B6-A2E4-4CA7-8C9A-D7C5A669AE53}" type="pres">
      <dgm:prSet presAssocID="{D89B492B-CC16-4E8F-9608-EA4BEA107D42}" presName="sibTrans" presStyleCnt="0"/>
      <dgm:spPr/>
    </dgm:pt>
    <dgm:pt modelId="{09C876DF-6BC2-4E41-A4FB-EF47200AF1C8}" type="pres">
      <dgm:prSet presAssocID="{1158729F-8770-4931-B8A9-4CEAC5BB2399}" presName="compNode" presStyleCnt="0"/>
      <dgm:spPr/>
    </dgm:pt>
    <dgm:pt modelId="{F6B4452A-6C26-4DDE-97BC-411DD622F869}" type="pres">
      <dgm:prSet presAssocID="{1158729F-8770-4931-B8A9-4CEAC5BB2399}" presName="bgRect" presStyleLbl="bgShp" presStyleIdx="2" presStyleCnt="4"/>
      <dgm:spPr/>
    </dgm:pt>
    <dgm:pt modelId="{6CB18CBB-E2DC-4FF3-AF29-65AF0FC394CE}" type="pres">
      <dgm:prSet presAssocID="{1158729F-8770-4931-B8A9-4CEAC5BB239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CAD3D54-8BA1-459C-9914-5A8E6372E390}" type="pres">
      <dgm:prSet presAssocID="{1158729F-8770-4931-B8A9-4CEAC5BB2399}" presName="spaceRect" presStyleCnt="0"/>
      <dgm:spPr/>
    </dgm:pt>
    <dgm:pt modelId="{354A5B24-06D3-4443-98DB-2586C0CAC3D2}" type="pres">
      <dgm:prSet presAssocID="{1158729F-8770-4931-B8A9-4CEAC5BB2399}" presName="parTx" presStyleLbl="revTx" presStyleIdx="2" presStyleCnt="4">
        <dgm:presLayoutVars>
          <dgm:chMax val="0"/>
          <dgm:chPref val="0"/>
        </dgm:presLayoutVars>
      </dgm:prSet>
      <dgm:spPr/>
    </dgm:pt>
    <dgm:pt modelId="{F74813C8-95FC-406B-A3C5-8FF89D109DBA}" type="pres">
      <dgm:prSet presAssocID="{F31D86FF-9C4E-46CE-8B81-B536C515DBDC}" presName="sibTrans" presStyleCnt="0"/>
      <dgm:spPr/>
    </dgm:pt>
    <dgm:pt modelId="{56E1C211-224D-4EF1-8AF8-633F560ECA5A}" type="pres">
      <dgm:prSet presAssocID="{2AE3AD59-1E3E-4969-BD26-BB194964A665}" presName="compNode" presStyleCnt="0"/>
      <dgm:spPr/>
    </dgm:pt>
    <dgm:pt modelId="{7FD9F959-510B-42C1-A081-E2B3BE1AC19F}" type="pres">
      <dgm:prSet presAssocID="{2AE3AD59-1E3E-4969-BD26-BB194964A665}" presName="bgRect" presStyleLbl="bgShp" presStyleIdx="3" presStyleCnt="4"/>
      <dgm:spPr/>
    </dgm:pt>
    <dgm:pt modelId="{0304E818-097C-433B-AFC7-08013157EBD3}" type="pres">
      <dgm:prSet presAssocID="{2AE3AD59-1E3E-4969-BD26-BB194964A6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8B8C53-D320-4B6A-B435-8C273B4D598E}" type="pres">
      <dgm:prSet presAssocID="{2AE3AD59-1E3E-4969-BD26-BB194964A665}" presName="spaceRect" presStyleCnt="0"/>
      <dgm:spPr/>
    </dgm:pt>
    <dgm:pt modelId="{E85E0B9D-9629-41FB-A537-17F8D80EC41A}" type="pres">
      <dgm:prSet presAssocID="{2AE3AD59-1E3E-4969-BD26-BB194964A66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4A33D01-AF47-41DF-8C0A-79C3D7EA1502}" srcId="{6D1467AC-245F-4913-B6FA-D63E5F474E6F}" destId="{9D0F7156-6811-4C73-9BF3-4E817024E648}" srcOrd="1" destOrd="0" parTransId="{68899508-D50B-4538-9FD8-021AAC2EBC26}" sibTransId="{D89B492B-CC16-4E8F-9608-EA4BEA107D42}"/>
    <dgm:cxn modelId="{B5A93610-D1BC-4764-85DA-F7D10BA8DCD8}" type="presOf" srcId="{6D1467AC-245F-4913-B6FA-D63E5F474E6F}" destId="{3152BA6F-2495-429B-A7F1-41FDC797B5B5}" srcOrd="0" destOrd="0" presId="urn:microsoft.com/office/officeart/2018/2/layout/IconVerticalSolidList"/>
    <dgm:cxn modelId="{11E34D60-CACD-4A88-A539-25F1E544B6FE}" type="presOf" srcId="{2AE3AD59-1E3E-4969-BD26-BB194964A665}" destId="{E85E0B9D-9629-41FB-A537-17F8D80EC41A}" srcOrd="0" destOrd="0" presId="urn:microsoft.com/office/officeart/2018/2/layout/IconVerticalSolidList"/>
    <dgm:cxn modelId="{23351841-82CF-4BFB-ADA0-6F04D1E80EB6}" srcId="{6D1467AC-245F-4913-B6FA-D63E5F474E6F}" destId="{380FC2CD-659C-4758-A33E-2A3D443605FE}" srcOrd="0" destOrd="0" parTransId="{04AE9E84-78C2-4002-B388-FC93B484AE74}" sibTransId="{64DA086B-571C-4D39-B968-83F7681CC247}"/>
    <dgm:cxn modelId="{838B7A64-F286-44AF-974A-B0944BFAA5EB}" type="presOf" srcId="{380FC2CD-659C-4758-A33E-2A3D443605FE}" destId="{F4398BFB-DC08-4FEF-9481-1F8286B0AA6C}" srcOrd="0" destOrd="0" presId="urn:microsoft.com/office/officeart/2018/2/layout/IconVerticalSolidList"/>
    <dgm:cxn modelId="{3B82746A-04EC-420C-B380-9591394EE360}" type="presOf" srcId="{9D0F7156-6811-4C73-9BF3-4E817024E648}" destId="{19D0D715-767F-4B17-BF31-E8D6CAA80634}" srcOrd="0" destOrd="0" presId="urn:microsoft.com/office/officeart/2018/2/layout/IconVerticalSolidList"/>
    <dgm:cxn modelId="{6AC4B870-C5B4-4EB8-827A-F55B61AAAC62}" type="presOf" srcId="{1158729F-8770-4931-B8A9-4CEAC5BB2399}" destId="{354A5B24-06D3-4443-98DB-2586C0CAC3D2}" srcOrd="0" destOrd="0" presId="urn:microsoft.com/office/officeart/2018/2/layout/IconVerticalSolidList"/>
    <dgm:cxn modelId="{EC76E9A7-58B1-485C-9732-F0552311CD62}" srcId="{6D1467AC-245F-4913-B6FA-D63E5F474E6F}" destId="{1158729F-8770-4931-B8A9-4CEAC5BB2399}" srcOrd="2" destOrd="0" parTransId="{B17C13B2-9D9D-4AC1-9A68-AEB3660CC298}" sibTransId="{F31D86FF-9C4E-46CE-8B81-B536C515DBDC}"/>
    <dgm:cxn modelId="{E77F2EB2-55A1-4971-B904-11414910494B}" srcId="{6D1467AC-245F-4913-B6FA-D63E5F474E6F}" destId="{2AE3AD59-1E3E-4969-BD26-BB194964A665}" srcOrd="3" destOrd="0" parTransId="{F4E5D04C-DBC3-4FA8-9F4C-64C69371716C}" sibTransId="{8814B007-C49B-4CBB-9AC4-F0DCEC91EE31}"/>
    <dgm:cxn modelId="{FC47901D-0513-4ACE-8AE8-6329ABF4E38C}" type="presParOf" srcId="{3152BA6F-2495-429B-A7F1-41FDC797B5B5}" destId="{5864D952-F879-43CE-B05E-3F7AB9D94811}" srcOrd="0" destOrd="0" presId="urn:microsoft.com/office/officeart/2018/2/layout/IconVerticalSolidList"/>
    <dgm:cxn modelId="{CD4F3441-FC72-4283-9F99-51D405F6EDBF}" type="presParOf" srcId="{5864D952-F879-43CE-B05E-3F7AB9D94811}" destId="{5EA2FEC7-CFB7-4FF1-9091-EF9F63290B2C}" srcOrd="0" destOrd="0" presId="urn:microsoft.com/office/officeart/2018/2/layout/IconVerticalSolidList"/>
    <dgm:cxn modelId="{5BE531FA-12CE-42A2-BABB-2454A9C7F88F}" type="presParOf" srcId="{5864D952-F879-43CE-B05E-3F7AB9D94811}" destId="{41A5EBE2-8D96-4CAB-B8AA-5F8430572972}" srcOrd="1" destOrd="0" presId="urn:microsoft.com/office/officeart/2018/2/layout/IconVerticalSolidList"/>
    <dgm:cxn modelId="{707213C3-F34F-43F1-8E12-2E615AAC21FA}" type="presParOf" srcId="{5864D952-F879-43CE-B05E-3F7AB9D94811}" destId="{1EC4A9C3-9EE9-47B6-950D-BEE67D612177}" srcOrd="2" destOrd="0" presId="urn:microsoft.com/office/officeart/2018/2/layout/IconVerticalSolidList"/>
    <dgm:cxn modelId="{2689FEC4-EE1F-4C59-9E55-EE999EEE4F75}" type="presParOf" srcId="{5864D952-F879-43CE-B05E-3F7AB9D94811}" destId="{F4398BFB-DC08-4FEF-9481-1F8286B0AA6C}" srcOrd="3" destOrd="0" presId="urn:microsoft.com/office/officeart/2018/2/layout/IconVerticalSolidList"/>
    <dgm:cxn modelId="{95626110-FD6A-4A00-95EE-3071DC1BE003}" type="presParOf" srcId="{3152BA6F-2495-429B-A7F1-41FDC797B5B5}" destId="{BBDCB27D-D09A-47F5-9174-7B8E71DFA435}" srcOrd="1" destOrd="0" presId="urn:microsoft.com/office/officeart/2018/2/layout/IconVerticalSolidList"/>
    <dgm:cxn modelId="{B76A0B81-412A-4FA6-B0E3-4F792603C4F2}" type="presParOf" srcId="{3152BA6F-2495-429B-A7F1-41FDC797B5B5}" destId="{C9283ECD-A95E-430F-A325-41A6B755F2D4}" srcOrd="2" destOrd="0" presId="urn:microsoft.com/office/officeart/2018/2/layout/IconVerticalSolidList"/>
    <dgm:cxn modelId="{ACCB705D-79BF-4BF5-8DE5-2BE7F312302B}" type="presParOf" srcId="{C9283ECD-A95E-430F-A325-41A6B755F2D4}" destId="{2A86E67D-7823-43BE-94EB-227C24C763DD}" srcOrd="0" destOrd="0" presId="urn:microsoft.com/office/officeart/2018/2/layout/IconVerticalSolidList"/>
    <dgm:cxn modelId="{48C07459-ED70-4477-A28A-647D1709C729}" type="presParOf" srcId="{C9283ECD-A95E-430F-A325-41A6B755F2D4}" destId="{0915B7A0-4B34-41F3-8DB8-299B67872207}" srcOrd="1" destOrd="0" presId="urn:microsoft.com/office/officeart/2018/2/layout/IconVerticalSolidList"/>
    <dgm:cxn modelId="{DEC7758D-5A0E-4030-8358-EF02F8B9B52A}" type="presParOf" srcId="{C9283ECD-A95E-430F-A325-41A6B755F2D4}" destId="{23D749A0-3400-4D81-A3D3-47BB652737E7}" srcOrd="2" destOrd="0" presId="urn:microsoft.com/office/officeart/2018/2/layout/IconVerticalSolidList"/>
    <dgm:cxn modelId="{650F3BDB-A496-48CF-9823-EA4536F37A71}" type="presParOf" srcId="{C9283ECD-A95E-430F-A325-41A6B755F2D4}" destId="{19D0D715-767F-4B17-BF31-E8D6CAA80634}" srcOrd="3" destOrd="0" presId="urn:microsoft.com/office/officeart/2018/2/layout/IconVerticalSolidList"/>
    <dgm:cxn modelId="{23E7860F-E47C-4666-82BE-1DE73D351559}" type="presParOf" srcId="{3152BA6F-2495-429B-A7F1-41FDC797B5B5}" destId="{AE68F6B6-A2E4-4CA7-8C9A-D7C5A669AE53}" srcOrd="3" destOrd="0" presId="urn:microsoft.com/office/officeart/2018/2/layout/IconVerticalSolidList"/>
    <dgm:cxn modelId="{30605F8C-5057-4E21-89BE-7E24070CCC08}" type="presParOf" srcId="{3152BA6F-2495-429B-A7F1-41FDC797B5B5}" destId="{09C876DF-6BC2-4E41-A4FB-EF47200AF1C8}" srcOrd="4" destOrd="0" presId="urn:microsoft.com/office/officeart/2018/2/layout/IconVerticalSolidList"/>
    <dgm:cxn modelId="{A0305E78-A248-49B8-9FC0-3EB62713F225}" type="presParOf" srcId="{09C876DF-6BC2-4E41-A4FB-EF47200AF1C8}" destId="{F6B4452A-6C26-4DDE-97BC-411DD622F869}" srcOrd="0" destOrd="0" presId="urn:microsoft.com/office/officeart/2018/2/layout/IconVerticalSolidList"/>
    <dgm:cxn modelId="{A2D61DBA-B939-4922-B881-965F4810E0F6}" type="presParOf" srcId="{09C876DF-6BC2-4E41-A4FB-EF47200AF1C8}" destId="{6CB18CBB-E2DC-4FF3-AF29-65AF0FC394CE}" srcOrd="1" destOrd="0" presId="urn:microsoft.com/office/officeart/2018/2/layout/IconVerticalSolidList"/>
    <dgm:cxn modelId="{75A5E207-AA4C-4AA2-B6FF-B2477FFAFC8F}" type="presParOf" srcId="{09C876DF-6BC2-4E41-A4FB-EF47200AF1C8}" destId="{CCAD3D54-8BA1-459C-9914-5A8E6372E390}" srcOrd="2" destOrd="0" presId="urn:microsoft.com/office/officeart/2018/2/layout/IconVerticalSolidList"/>
    <dgm:cxn modelId="{A9F55FF0-F730-4A65-9989-605407ADD202}" type="presParOf" srcId="{09C876DF-6BC2-4E41-A4FB-EF47200AF1C8}" destId="{354A5B24-06D3-4443-98DB-2586C0CAC3D2}" srcOrd="3" destOrd="0" presId="urn:microsoft.com/office/officeart/2018/2/layout/IconVerticalSolidList"/>
    <dgm:cxn modelId="{9B8E56B5-5A9A-447B-96EA-8E3AEE1131B1}" type="presParOf" srcId="{3152BA6F-2495-429B-A7F1-41FDC797B5B5}" destId="{F74813C8-95FC-406B-A3C5-8FF89D109DBA}" srcOrd="5" destOrd="0" presId="urn:microsoft.com/office/officeart/2018/2/layout/IconVerticalSolidList"/>
    <dgm:cxn modelId="{6E844945-52A2-4DA2-A056-5E0C1C8A3F72}" type="presParOf" srcId="{3152BA6F-2495-429B-A7F1-41FDC797B5B5}" destId="{56E1C211-224D-4EF1-8AF8-633F560ECA5A}" srcOrd="6" destOrd="0" presId="urn:microsoft.com/office/officeart/2018/2/layout/IconVerticalSolidList"/>
    <dgm:cxn modelId="{CDB8A68C-5074-4C08-966B-CC9C3721120D}" type="presParOf" srcId="{56E1C211-224D-4EF1-8AF8-633F560ECA5A}" destId="{7FD9F959-510B-42C1-A081-E2B3BE1AC19F}" srcOrd="0" destOrd="0" presId="urn:microsoft.com/office/officeart/2018/2/layout/IconVerticalSolidList"/>
    <dgm:cxn modelId="{170ABC07-575A-4057-9E6D-7DA64F75D84C}" type="presParOf" srcId="{56E1C211-224D-4EF1-8AF8-633F560ECA5A}" destId="{0304E818-097C-433B-AFC7-08013157EBD3}" srcOrd="1" destOrd="0" presId="urn:microsoft.com/office/officeart/2018/2/layout/IconVerticalSolidList"/>
    <dgm:cxn modelId="{76A1BBB8-75C6-4698-9990-F71B408B4A1E}" type="presParOf" srcId="{56E1C211-224D-4EF1-8AF8-633F560ECA5A}" destId="{0B8B8C53-D320-4B6A-B435-8C273B4D598E}" srcOrd="2" destOrd="0" presId="urn:microsoft.com/office/officeart/2018/2/layout/IconVerticalSolidList"/>
    <dgm:cxn modelId="{9DC59221-4A85-4F03-B3A5-93F2F5AA3643}" type="presParOf" srcId="{56E1C211-224D-4EF1-8AF8-633F560ECA5A}" destId="{E85E0B9D-9629-41FB-A537-17F8D80EC4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CB26A-1FFE-47BE-B5B3-650EAE1C8522}">
      <dsp:nvSpPr>
        <dsp:cNvPr id="0" name=""/>
        <dsp:cNvSpPr/>
      </dsp:nvSpPr>
      <dsp:spPr>
        <a:xfrm>
          <a:off x="520669" y="984568"/>
          <a:ext cx="560355" cy="560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CBF8F-7DC8-4D14-8569-F3FB1A2115A4}">
      <dsp:nvSpPr>
        <dsp:cNvPr id="0" name=""/>
        <dsp:cNvSpPr/>
      </dsp:nvSpPr>
      <dsp:spPr>
        <a:xfrm>
          <a:off x="338" y="1614202"/>
          <a:ext cx="1601015" cy="27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Introduction</a:t>
          </a:r>
        </a:p>
      </dsp:txBody>
      <dsp:txXfrm>
        <a:off x="338" y="1614202"/>
        <a:ext cx="1601015" cy="277676"/>
      </dsp:txXfrm>
    </dsp:sp>
    <dsp:sp modelId="{D0DD5DAA-B499-41AA-9ECA-E5C31C809F59}">
      <dsp:nvSpPr>
        <dsp:cNvPr id="0" name=""/>
        <dsp:cNvSpPr/>
      </dsp:nvSpPr>
      <dsp:spPr>
        <a:xfrm>
          <a:off x="338" y="1924100"/>
          <a:ext cx="1601015" cy="671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38" y="1924100"/>
        <a:ext cx="1601015" cy="671580"/>
      </dsp:txXfrm>
    </dsp:sp>
    <dsp:sp modelId="{68BC062E-C3C8-49C3-B359-1DAAFEE01796}">
      <dsp:nvSpPr>
        <dsp:cNvPr id="0" name=""/>
        <dsp:cNvSpPr/>
      </dsp:nvSpPr>
      <dsp:spPr>
        <a:xfrm>
          <a:off x="2401862" y="984568"/>
          <a:ext cx="560355" cy="560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60E0B-6562-490D-A06C-1F7DA99D8A3D}">
      <dsp:nvSpPr>
        <dsp:cNvPr id="0" name=""/>
        <dsp:cNvSpPr/>
      </dsp:nvSpPr>
      <dsp:spPr>
        <a:xfrm>
          <a:off x="1881532" y="1614202"/>
          <a:ext cx="1601015" cy="27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Methods</a:t>
          </a:r>
        </a:p>
      </dsp:txBody>
      <dsp:txXfrm>
        <a:off x="1881532" y="1614202"/>
        <a:ext cx="1601015" cy="277676"/>
      </dsp:txXfrm>
    </dsp:sp>
    <dsp:sp modelId="{BE78BAAA-029B-48BE-9630-BBD7BD8C40AD}">
      <dsp:nvSpPr>
        <dsp:cNvPr id="0" name=""/>
        <dsp:cNvSpPr/>
      </dsp:nvSpPr>
      <dsp:spPr>
        <a:xfrm>
          <a:off x="1881532" y="1924100"/>
          <a:ext cx="1601015" cy="671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3ED03-C8DD-4164-AF77-81F2E759D47B}">
      <dsp:nvSpPr>
        <dsp:cNvPr id="0" name=""/>
        <dsp:cNvSpPr/>
      </dsp:nvSpPr>
      <dsp:spPr>
        <a:xfrm>
          <a:off x="4283055" y="984568"/>
          <a:ext cx="560355" cy="560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2667E-ECEB-4B4F-9F50-5C5ED97AE02A}">
      <dsp:nvSpPr>
        <dsp:cNvPr id="0" name=""/>
        <dsp:cNvSpPr/>
      </dsp:nvSpPr>
      <dsp:spPr>
        <a:xfrm>
          <a:off x="3762725" y="1614202"/>
          <a:ext cx="1601015" cy="27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Outcomes</a:t>
          </a:r>
        </a:p>
      </dsp:txBody>
      <dsp:txXfrm>
        <a:off x="3762725" y="1614202"/>
        <a:ext cx="1601015" cy="277676"/>
      </dsp:txXfrm>
    </dsp:sp>
    <dsp:sp modelId="{FD30F528-1C87-4792-8E43-C688313B07C9}">
      <dsp:nvSpPr>
        <dsp:cNvPr id="0" name=""/>
        <dsp:cNvSpPr/>
      </dsp:nvSpPr>
      <dsp:spPr>
        <a:xfrm>
          <a:off x="3762725" y="1924100"/>
          <a:ext cx="1601015" cy="671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762725" y="1924100"/>
        <a:ext cx="1601015" cy="671580"/>
      </dsp:txXfrm>
    </dsp:sp>
    <dsp:sp modelId="{B12157CE-142B-40D3-BF62-37A3CDDE7A3E}">
      <dsp:nvSpPr>
        <dsp:cNvPr id="0" name=""/>
        <dsp:cNvSpPr/>
      </dsp:nvSpPr>
      <dsp:spPr>
        <a:xfrm>
          <a:off x="6164249" y="984568"/>
          <a:ext cx="560355" cy="560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6D8A1-C592-419E-AE94-A473CE80FF96}">
      <dsp:nvSpPr>
        <dsp:cNvPr id="0" name=""/>
        <dsp:cNvSpPr/>
      </dsp:nvSpPr>
      <dsp:spPr>
        <a:xfrm>
          <a:off x="5643919" y="1614202"/>
          <a:ext cx="1601015" cy="27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Discussion</a:t>
          </a:r>
        </a:p>
      </dsp:txBody>
      <dsp:txXfrm>
        <a:off x="5643919" y="1614202"/>
        <a:ext cx="1601015" cy="277676"/>
      </dsp:txXfrm>
    </dsp:sp>
    <dsp:sp modelId="{382761E6-67A2-4E4B-9032-63BAB765667B}">
      <dsp:nvSpPr>
        <dsp:cNvPr id="0" name=""/>
        <dsp:cNvSpPr/>
      </dsp:nvSpPr>
      <dsp:spPr>
        <a:xfrm>
          <a:off x="5643919" y="1924100"/>
          <a:ext cx="1601015" cy="671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B7221-FE15-4B5D-B5E6-169D49ABA0A4}">
      <dsp:nvSpPr>
        <dsp:cNvPr id="0" name=""/>
        <dsp:cNvSpPr/>
      </dsp:nvSpPr>
      <dsp:spPr>
        <a:xfrm>
          <a:off x="8045442" y="984568"/>
          <a:ext cx="560355" cy="5603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B49E6-C280-42BA-B7EF-C32E439B907B}">
      <dsp:nvSpPr>
        <dsp:cNvPr id="0" name=""/>
        <dsp:cNvSpPr/>
      </dsp:nvSpPr>
      <dsp:spPr>
        <a:xfrm>
          <a:off x="7525112" y="1614202"/>
          <a:ext cx="1601015" cy="27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Conclusion</a:t>
          </a:r>
        </a:p>
      </dsp:txBody>
      <dsp:txXfrm>
        <a:off x="7525112" y="1614202"/>
        <a:ext cx="1601015" cy="277676"/>
      </dsp:txXfrm>
    </dsp:sp>
    <dsp:sp modelId="{89F6CC5A-5AD1-480D-9160-85E1EEE05FE4}">
      <dsp:nvSpPr>
        <dsp:cNvPr id="0" name=""/>
        <dsp:cNvSpPr/>
      </dsp:nvSpPr>
      <dsp:spPr>
        <a:xfrm>
          <a:off x="7525112" y="1924100"/>
          <a:ext cx="1601015" cy="671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86C73-AACD-4FA2-B85B-DA488070A349}">
      <dsp:nvSpPr>
        <dsp:cNvPr id="0" name=""/>
        <dsp:cNvSpPr/>
      </dsp:nvSpPr>
      <dsp:spPr>
        <a:xfrm>
          <a:off x="0" y="0"/>
          <a:ext cx="547445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9B94A4-BC60-4BA1-9B57-8F1716799AAF}">
      <dsp:nvSpPr>
        <dsp:cNvPr id="0" name=""/>
        <dsp:cNvSpPr/>
      </dsp:nvSpPr>
      <dsp:spPr>
        <a:xfrm>
          <a:off x="0" y="0"/>
          <a:ext cx="5474455" cy="883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Simple and Efficient</a:t>
          </a:r>
        </a:p>
      </dsp:txBody>
      <dsp:txXfrm>
        <a:off x="0" y="0"/>
        <a:ext cx="5474455" cy="883408"/>
      </dsp:txXfrm>
    </dsp:sp>
    <dsp:sp modelId="{08E30209-5D94-4E01-AC96-19BE22A82BA8}">
      <dsp:nvSpPr>
        <dsp:cNvPr id="0" name=""/>
        <dsp:cNvSpPr/>
      </dsp:nvSpPr>
      <dsp:spPr>
        <a:xfrm>
          <a:off x="0" y="883408"/>
          <a:ext cx="547445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C66F27-8AC4-4F9A-9AB0-209743ABC710}">
      <dsp:nvSpPr>
        <dsp:cNvPr id="0" name=""/>
        <dsp:cNvSpPr/>
      </dsp:nvSpPr>
      <dsp:spPr>
        <a:xfrm>
          <a:off x="0" y="883408"/>
          <a:ext cx="5474455" cy="883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Finding optimal k value</a:t>
          </a:r>
        </a:p>
      </dsp:txBody>
      <dsp:txXfrm>
        <a:off x="0" y="883408"/>
        <a:ext cx="5474455" cy="883408"/>
      </dsp:txXfrm>
    </dsp:sp>
    <dsp:sp modelId="{AA5DEDEB-FE15-4A88-8667-3E9A22333132}">
      <dsp:nvSpPr>
        <dsp:cNvPr id="0" name=""/>
        <dsp:cNvSpPr/>
      </dsp:nvSpPr>
      <dsp:spPr>
        <a:xfrm>
          <a:off x="0" y="1766816"/>
          <a:ext cx="547445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E2F72E-9A27-4165-8CEF-6657E6BD6C8B}">
      <dsp:nvSpPr>
        <dsp:cNvPr id="0" name=""/>
        <dsp:cNvSpPr/>
      </dsp:nvSpPr>
      <dsp:spPr>
        <a:xfrm>
          <a:off x="0" y="1766816"/>
          <a:ext cx="5474455" cy="883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Used Euclidean Distance</a:t>
          </a:r>
        </a:p>
      </dsp:txBody>
      <dsp:txXfrm>
        <a:off x="0" y="1766816"/>
        <a:ext cx="5474455" cy="883408"/>
      </dsp:txXfrm>
    </dsp:sp>
    <dsp:sp modelId="{791DB127-42A4-4308-8860-13FC3C0A35DC}">
      <dsp:nvSpPr>
        <dsp:cNvPr id="0" name=""/>
        <dsp:cNvSpPr/>
      </dsp:nvSpPr>
      <dsp:spPr>
        <a:xfrm>
          <a:off x="0" y="2650224"/>
          <a:ext cx="547445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EE81E6-BC84-4F15-9DB3-15D026ECED58}">
      <dsp:nvSpPr>
        <dsp:cNvPr id="0" name=""/>
        <dsp:cNvSpPr/>
      </dsp:nvSpPr>
      <dsp:spPr>
        <a:xfrm>
          <a:off x="0" y="2650224"/>
          <a:ext cx="5474455" cy="883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Higher Dimension, the performance is usually poor</a:t>
          </a:r>
        </a:p>
      </dsp:txBody>
      <dsp:txXfrm>
        <a:off x="0" y="2650224"/>
        <a:ext cx="5474455" cy="883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5C6A8-DB45-4B92-8A16-2BCD996EFB22}">
      <dsp:nvSpPr>
        <dsp:cNvPr id="0" name=""/>
        <dsp:cNvSpPr/>
      </dsp:nvSpPr>
      <dsp:spPr>
        <a:xfrm>
          <a:off x="0" y="547"/>
          <a:ext cx="53705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CD272E-F25B-41F6-9D1E-19004B982F85}">
      <dsp:nvSpPr>
        <dsp:cNvPr id="0" name=""/>
        <dsp:cNvSpPr/>
      </dsp:nvSpPr>
      <dsp:spPr>
        <a:xfrm>
          <a:off x="0" y="547"/>
          <a:ext cx="5370576" cy="897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Works well on High dimension model</a:t>
          </a:r>
        </a:p>
      </dsp:txBody>
      <dsp:txXfrm>
        <a:off x="0" y="547"/>
        <a:ext cx="5370576" cy="897434"/>
      </dsp:txXfrm>
    </dsp:sp>
    <dsp:sp modelId="{DB1D70B6-ED45-43BE-AC31-ECACC290D3E0}">
      <dsp:nvSpPr>
        <dsp:cNvPr id="0" name=""/>
        <dsp:cNvSpPr/>
      </dsp:nvSpPr>
      <dsp:spPr>
        <a:xfrm>
          <a:off x="0" y="897982"/>
          <a:ext cx="53705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4F4974-FDD1-4B21-B671-E4803B8264C3}">
      <dsp:nvSpPr>
        <dsp:cNvPr id="0" name=""/>
        <dsp:cNvSpPr/>
      </dsp:nvSpPr>
      <dsp:spPr>
        <a:xfrm>
          <a:off x="0" y="897982"/>
          <a:ext cx="5370576" cy="897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Used grid search</a:t>
          </a:r>
        </a:p>
      </dsp:txBody>
      <dsp:txXfrm>
        <a:off x="0" y="897982"/>
        <a:ext cx="5370576" cy="897434"/>
      </dsp:txXfrm>
    </dsp:sp>
    <dsp:sp modelId="{1FC60AAC-6D1F-4E5A-A6F2-CA77DC067458}">
      <dsp:nvSpPr>
        <dsp:cNvPr id="0" name=""/>
        <dsp:cNvSpPr/>
      </dsp:nvSpPr>
      <dsp:spPr>
        <a:xfrm>
          <a:off x="0" y="1795417"/>
          <a:ext cx="53705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A7A3B8-63D8-41CD-8540-B9B54A1D5569}">
      <dsp:nvSpPr>
        <dsp:cNvPr id="0" name=""/>
        <dsp:cNvSpPr/>
      </dsp:nvSpPr>
      <dsp:spPr>
        <a:xfrm>
          <a:off x="0" y="1795417"/>
          <a:ext cx="5370576" cy="897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 Setting: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“Minimum samples split”, “Max depth”</a:t>
          </a:r>
        </a:p>
      </dsp:txBody>
      <dsp:txXfrm>
        <a:off x="0" y="1795417"/>
        <a:ext cx="5370576" cy="897434"/>
      </dsp:txXfrm>
    </dsp:sp>
    <dsp:sp modelId="{8603595C-B95B-4DD4-827A-623DCF9CAC26}">
      <dsp:nvSpPr>
        <dsp:cNvPr id="0" name=""/>
        <dsp:cNvSpPr/>
      </dsp:nvSpPr>
      <dsp:spPr>
        <a:xfrm>
          <a:off x="0" y="2692851"/>
          <a:ext cx="53705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037690-EBA6-4B95-9C48-AC9D96AE3063}">
      <dsp:nvSpPr>
        <dsp:cNvPr id="0" name=""/>
        <dsp:cNvSpPr/>
      </dsp:nvSpPr>
      <dsp:spPr>
        <a:xfrm>
          <a:off x="0" y="2692851"/>
          <a:ext cx="5370576" cy="897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10-fold cross validation</a:t>
          </a:r>
          <a:endParaRPr lang="en-US" sz="2400" kern="1200" dirty="0"/>
        </a:p>
      </dsp:txBody>
      <dsp:txXfrm>
        <a:off x="0" y="2692851"/>
        <a:ext cx="5370576" cy="897434"/>
      </dsp:txXfrm>
    </dsp:sp>
    <dsp:sp modelId="{7565CBBA-42FE-4510-B7ED-9A7E9945B7BB}">
      <dsp:nvSpPr>
        <dsp:cNvPr id="0" name=""/>
        <dsp:cNvSpPr/>
      </dsp:nvSpPr>
      <dsp:spPr>
        <a:xfrm>
          <a:off x="0" y="3590286"/>
          <a:ext cx="53705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A0927C-9552-4FF0-9254-57B45C467604}">
      <dsp:nvSpPr>
        <dsp:cNvPr id="0" name=""/>
        <dsp:cNvSpPr/>
      </dsp:nvSpPr>
      <dsp:spPr>
        <a:xfrm>
          <a:off x="0" y="3590286"/>
          <a:ext cx="5370576" cy="897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High probability of overfitting</a:t>
          </a:r>
          <a:endParaRPr lang="en-US" sz="2400" kern="1200" dirty="0"/>
        </a:p>
      </dsp:txBody>
      <dsp:txXfrm>
        <a:off x="0" y="3590286"/>
        <a:ext cx="5370576" cy="897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3A589-3CBC-4D55-A406-714FD0EF4A57}">
      <dsp:nvSpPr>
        <dsp:cNvPr id="0" name=""/>
        <dsp:cNvSpPr/>
      </dsp:nvSpPr>
      <dsp:spPr>
        <a:xfrm>
          <a:off x="0" y="0"/>
          <a:ext cx="56730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16142-33F0-475C-A2F1-EEC2DF75A0E3}">
      <dsp:nvSpPr>
        <dsp:cNvPr id="0" name=""/>
        <dsp:cNvSpPr/>
      </dsp:nvSpPr>
      <dsp:spPr>
        <a:xfrm>
          <a:off x="0" y="0"/>
          <a:ext cx="5673093" cy="9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Avoid Overfitting</a:t>
          </a:r>
          <a:endParaRPr lang="en-US" sz="2400" kern="1200" dirty="0"/>
        </a:p>
      </dsp:txBody>
      <dsp:txXfrm>
        <a:off x="0" y="0"/>
        <a:ext cx="5673093" cy="906009"/>
      </dsp:txXfrm>
    </dsp:sp>
    <dsp:sp modelId="{BE8C2596-7078-41E7-88EB-7087C7B8AAF4}">
      <dsp:nvSpPr>
        <dsp:cNvPr id="0" name=""/>
        <dsp:cNvSpPr/>
      </dsp:nvSpPr>
      <dsp:spPr>
        <a:xfrm>
          <a:off x="0" y="906009"/>
          <a:ext cx="56730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B29FE-979B-4C70-B8A7-AEDB4D5513ED}">
      <dsp:nvSpPr>
        <dsp:cNvPr id="0" name=""/>
        <dsp:cNvSpPr/>
      </dsp:nvSpPr>
      <dsp:spPr>
        <a:xfrm>
          <a:off x="0" y="906009"/>
          <a:ext cx="5673093" cy="9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One of most widely use algorithm</a:t>
          </a:r>
          <a:endParaRPr lang="en-US" sz="2400" kern="1200" dirty="0"/>
        </a:p>
      </dsp:txBody>
      <dsp:txXfrm>
        <a:off x="0" y="906009"/>
        <a:ext cx="5673093" cy="906009"/>
      </dsp:txXfrm>
    </dsp:sp>
    <dsp:sp modelId="{9F3059E1-19E8-444E-BD9D-FED116697D75}">
      <dsp:nvSpPr>
        <dsp:cNvPr id="0" name=""/>
        <dsp:cNvSpPr/>
      </dsp:nvSpPr>
      <dsp:spPr>
        <a:xfrm>
          <a:off x="0" y="1812018"/>
          <a:ext cx="56730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4EFF6-85CA-45AA-9BC2-8CC0702D4788}">
      <dsp:nvSpPr>
        <dsp:cNvPr id="0" name=""/>
        <dsp:cNvSpPr/>
      </dsp:nvSpPr>
      <dsp:spPr>
        <a:xfrm>
          <a:off x="0" y="1812018"/>
          <a:ext cx="5673093" cy="9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Used grid search to find best hyperparameter </a:t>
          </a:r>
        </a:p>
      </dsp:txBody>
      <dsp:txXfrm>
        <a:off x="0" y="1812018"/>
        <a:ext cx="5673093" cy="906009"/>
      </dsp:txXfrm>
    </dsp:sp>
    <dsp:sp modelId="{BF2EB903-39F1-4767-A55C-326F3FF141B9}">
      <dsp:nvSpPr>
        <dsp:cNvPr id="0" name=""/>
        <dsp:cNvSpPr/>
      </dsp:nvSpPr>
      <dsp:spPr>
        <a:xfrm>
          <a:off x="0" y="2718026"/>
          <a:ext cx="56730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13FF8-B83F-46BB-80E6-49432D1ED289}">
      <dsp:nvSpPr>
        <dsp:cNvPr id="0" name=""/>
        <dsp:cNvSpPr/>
      </dsp:nvSpPr>
      <dsp:spPr>
        <a:xfrm>
          <a:off x="0" y="2718027"/>
          <a:ext cx="5673093" cy="9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Hyperparameter Setting: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‘n estimators’, ‘criterion’, ‘max depth ’ </a:t>
          </a:r>
        </a:p>
      </dsp:txBody>
      <dsp:txXfrm>
        <a:off x="0" y="2718027"/>
        <a:ext cx="5673093" cy="906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F82A6-487E-4638-BCCB-2181FE641528}">
      <dsp:nvSpPr>
        <dsp:cNvPr id="0" name=""/>
        <dsp:cNvSpPr/>
      </dsp:nvSpPr>
      <dsp:spPr>
        <a:xfrm>
          <a:off x="0" y="116099"/>
          <a:ext cx="6240668" cy="737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Gradient Boosting</a:t>
          </a:r>
        </a:p>
      </dsp:txBody>
      <dsp:txXfrm>
        <a:off x="35982" y="152081"/>
        <a:ext cx="6168704" cy="665135"/>
      </dsp:txXfrm>
    </dsp:sp>
    <dsp:sp modelId="{A4C636CD-6535-43A2-BD6A-4D80C25167A9}">
      <dsp:nvSpPr>
        <dsp:cNvPr id="0" name=""/>
        <dsp:cNvSpPr/>
      </dsp:nvSpPr>
      <dsp:spPr>
        <a:xfrm>
          <a:off x="0" y="853199"/>
          <a:ext cx="6240668" cy="807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 dirty="0"/>
            <a:t>Latest technology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/>
            <a:t>Sensitive to parameter variables	</a:t>
          </a:r>
          <a:endParaRPr lang="en-US" sz="2300" kern="1200" dirty="0"/>
        </a:p>
      </dsp:txBody>
      <dsp:txXfrm>
        <a:off x="0" y="853199"/>
        <a:ext cx="6240668" cy="807300"/>
      </dsp:txXfrm>
    </dsp:sp>
    <dsp:sp modelId="{4CBCF8E5-0834-4305-80A1-E2194DDEB034}">
      <dsp:nvSpPr>
        <dsp:cNvPr id="0" name=""/>
        <dsp:cNvSpPr/>
      </dsp:nvSpPr>
      <dsp:spPr>
        <a:xfrm>
          <a:off x="0" y="1660499"/>
          <a:ext cx="6240668" cy="737099"/>
        </a:xfrm>
        <a:prstGeom prst="roundRect">
          <a:avLst/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Histogram Based Gradient Boosting</a:t>
          </a:r>
        </a:p>
      </dsp:txBody>
      <dsp:txXfrm>
        <a:off x="35982" y="1696481"/>
        <a:ext cx="6168704" cy="665135"/>
      </dsp:txXfrm>
    </dsp:sp>
    <dsp:sp modelId="{E4E50973-7BB7-4740-B997-780F00EAF553}">
      <dsp:nvSpPr>
        <dsp:cNvPr id="0" name=""/>
        <dsp:cNvSpPr/>
      </dsp:nvSpPr>
      <dsp:spPr>
        <a:xfrm>
          <a:off x="0" y="2397599"/>
          <a:ext cx="6240668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 dirty="0"/>
            <a:t>Technique for faster training of gradient boost method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 dirty="0"/>
            <a:t>learning rate max depth</a:t>
          </a:r>
        </a:p>
      </dsp:txBody>
      <dsp:txXfrm>
        <a:off x="0" y="2397599"/>
        <a:ext cx="6240668" cy="1117800"/>
      </dsp:txXfrm>
    </dsp:sp>
    <dsp:sp modelId="{A3F1FB0A-4BEF-4909-AEE1-EC8143EAC6AA}">
      <dsp:nvSpPr>
        <dsp:cNvPr id="0" name=""/>
        <dsp:cNvSpPr/>
      </dsp:nvSpPr>
      <dsp:spPr>
        <a:xfrm>
          <a:off x="0" y="3515400"/>
          <a:ext cx="6240668" cy="737099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/>
            <a:t>Xgboost </a:t>
          </a:r>
          <a:endParaRPr lang="en-US" altLang="ko-KR" sz="3000" kern="1200" dirty="0"/>
        </a:p>
      </dsp:txBody>
      <dsp:txXfrm>
        <a:off x="35982" y="3551382"/>
        <a:ext cx="6168704" cy="665135"/>
      </dsp:txXfrm>
    </dsp:sp>
    <dsp:sp modelId="{3C7B30F0-5638-4D1D-A54F-EF307E0B7596}">
      <dsp:nvSpPr>
        <dsp:cNvPr id="0" name=""/>
        <dsp:cNvSpPr/>
      </dsp:nvSpPr>
      <dsp:spPr>
        <a:xfrm>
          <a:off x="0" y="4252500"/>
          <a:ext cx="6240668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/>
            <a:t>optimized with Optuna,</a:t>
          </a:r>
          <a:endParaRPr lang="en-US" altLang="ko-K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300" kern="1200"/>
            <a:t>max depth, learning rate, lambda, alpha, n estimators</a:t>
          </a:r>
          <a:endParaRPr lang="ko-KR" altLang="en-US" sz="2300" kern="1200" dirty="0"/>
        </a:p>
      </dsp:txBody>
      <dsp:txXfrm>
        <a:off x="0" y="4252500"/>
        <a:ext cx="6240668" cy="1117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0D033-FFF7-4432-A468-E614E045CB5C}">
      <dsp:nvSpPr>
        <dsp:cNvPr id="0" name=""/>
        <dsp:cNvSpPr/>
      </dsp:nvSpPr>
      <dsp:spPr>
        <a:xfrm>
          <a:off x="0" y="261146"/>
          <a:ext cx="6240668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</a:t>
          </a:r>
        </a:p>
      </dsp:txBody>
      <dsp:txXfrm>
        <a:off x="37182" y="298328"/>
        <a:ext cx="6166304" cy="687306"/>
      </dsp:txXfrm>
    </dsp:sp>
    <dsp:sp modelId="{139A0406-08B9-4BA4-AA4F-CC8F0CDA1531}">
      <dsp:nvSpPr>
        <dsp:cNvPr id="0" name=""/>
        <dsp:cNvSpPr/>
      </dsp:nvSpPr>
      <dsp:spPr>
        <a:xfrm>
          <a:off x="0" y="1022816"/>
          <a:ext cx="6240668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400" kern="1200" dirty="0"/>
            <a:t>Random Forest, </a:t>
          </a:r>
          <a:r>
            <a:rPr lang="en-US" altLang="ko-KR" sz="2400" kern="1200" dirty="0" err="1"/>
            <a:t>XGboost</a:t>
          </a:r>
          <a:r>
            <a:rPr lang="en-US" altLang="ko-KR" sz="2400" kern="1200"/>
            <a:t>, Decision Tree, Gradient Boost </a:t>
          </a:r>
          <a:r>
            <a:rPr lang="en-US" altLang="ko-KR" sz="2400" kern="1200" dirty="0"/>
            <a:t>and ‘Histogram based Gradient’</a:t>
          </a:r>
          <a:endParaRPr lang="en-US" sz="2400" kern="1200" dirty="0"/>
        </a:p>
      </dsp:txBody>
      <dsp:txXfrm>
        <a:off x="0" y="1022816"/>
        <a:ext cx="6240668" cy="1090890"/>
      </dsp:txXfrm>
    </dsp:sp>
    <dsp:sp modelId="{4A0F82A6-487E-4638-BCCB-2181FE641528}">
      <dsp:nvSpPr>
        <dsp:cNvPr id="0" name=""/>
        <dsp:cNvSpPr/>
      </dsp:nvSpPr>
      <dsp:spPr>
        <a:xfrm>
          <a:off x="0" y="2113706"/>
          <a:ext cx="6240668" cy="761670"/>
        </a:xfrm>
        <a:prstGeom prst="roundRect">
          <a:avLst/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Soft Voting</a:t>
          </a:r>
        </a:p>
      </dsp:txBody>
      <dsp:txXfrm>
        <a:off x="37182" y="2150888"/>
        <a:ext cx="6166304" cy="687306"/>
      </dsp:txXfrm>
    </dsp:sp>
    <dsp:sp modelId="{915739F7-CB69-4EC2-901F-85B37F6F4F81}">
      <dsp:nvSpPr>
        <dsp:cNvPr id="0" name=""/>
        <dsp:cNvSpPr/>
      </dsp:nvSpPr>
      <dsp:spPr>
        <a:xfrm>
          <a:off x="0" y="2875376"/>
          <a:ext cx="6240668" cy="753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Determines final value with highest probability of average value from each model</a:t>
          </a:r>
        </a:p>
      </dsp:txBody>
      <dsp:txXfrm>
        <a:off x="0" y="2875376"/>
        <a:ext cx="6240668" cy="753997"/>
      </dsp:txXfrm>
    </dsp:sp>
    <dsp:sp modelId="{42B0ACD9-86DD-4C9E-9971-8DCD438077B4}">
      <dsp:nvSpPr>
        <dsp:cNvPr id="0" name=""/>
        <dsp:cNvSpPr/>
      </dsp:nvSpPr>
      <dsp:spPr>
        <a:xfrm>
          <a:off x="0" y="3629373"/>
          <a:ext cx="6240668" cy="761670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Stacking</a:t>
          </a:r>
        </a:p>
      </dsp:txBody>
      <dsp:txXfrm>
        <a:off x="37182" y="3666555"/>
        <a:ext cx="6166304" cy="687306"/>
      </dsp:txXfrm>
    </dsp:sp>
    <dsp:sp modelId="{360EA8D1-C126-46D9-A18B-2A041B1DF481}">
      <dsp:nvSpPr>
        <dsp:cNvPr id="0" name=""/>
        <dsp:cNvSpPr/>
      </dsp:nvSpPr>
      <dsp:spPr>
        <a:xfrm>
          <a:off x="0" y="4391043"/>
          <a:ext cx="6240668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41" tIns="39370" rIns="220472" bIns="3937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/>
            <a:t>Combine various model for predictions</a:t>
          </a:r>
          <a:endParaRPr lang="en-US" altLang="ko-KR" sz="24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2400" kern="1200"/>
            <a:t>meta-classifier</a:t>
          </a:r>
          <a:r>
            <a:rPr lang="en-US" altLang="ko-KR" sz="2400" kern="1200" dirty="0"/>
            <a:t>: logistic regression</a:t>
          </a:r>
        </a:p>
      </dsp:txBody>
      <dsp:txXfrm>
        <a:off x="0" y="4391043"/>
        <a:ext cx="6240668" cy="834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DB64C-0613-4633-89A0-D0F5D63928F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2AED3-7ED2-4015-8418-6BA87F67FB84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Overall the models performed ideally at above 90% accuracy</a:t>
          </a:r>
        </a:p>
      </dsp:txBody>
      <dsp:txXfrm>
        <a:off x="0" y="0"/>
        <a:ext cx="10515600" cy="1087834"/>
      </dsp:txXfrm>
    </dsp:sp>
    <dsp:sp modelId="{3D812EA5-E287-415D-95CE-5C7D57BDC300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8E232-202C-42C9-997D-DC535D64DD43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Lower accuracy compared to related works, but more focused on feature interpretation</a:t>
          </a:r>
        </a:p>
      </dsp:txBody>
      <dsp:txXfrm>
        <a:off x="0" y="1087834"/>
        <a:ext cx="10515600" cy="1087834"/>
      </dsp:txXfrm>
    </dsp:sp>
    <dsp:sp modelId="{67130F26-330D-4EC5-9488-93BFC2C911B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0F3EA-E0AD-482C-A7E0-80AAA2DCD355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Most Important Features</a:t>
          </a:r>
        </a:p>
      </dsp:txBody>
      <dsp:txXfrm>
        <a:off x="0" y="2175669"/>
        <a:ext cx="10515600" cy="1087834"/>
      </dsp:txXfrm>
    </dsp:sp>
    <dsp:sp modelId="{16C98086-E6BD-44CD-BC21-6379D86AEC11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E26EB-B86C-4E14-AB49-CAD9987FCE6D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Feature selection methods can only slightly improve the result or cannot improve it at all.</a:t>
          </a:r>
        </a:p>
      </dsp:txBody>
      <dsp:txXfrm>
        <a:off x="0" y="3263503"/>
        <a:ext cx="10515600" cy="10878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2FEC7-CFB7-4FF1-9091-EF9F63290B2C}">
      <dsp:nvSpPr>
        <dsp:cNvPr id="0" name=""/>
        <dsp:cNvSpPr/>
      </dsp:nvSpPr>
      <dsp:spPr>
        <a:xfrm>
          <a:off x="0" y="2211"/>
          <a:ext cx="5710450" cy="1120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5EBE2-8D96-4CAB-B8AA-5F8430572972}">
      <dsp:nvSpPr>
        <dsp:cNvPr id="0" name=""/>
        <dsp:cNvSpPr/>
      </dsp:nvSpPr>
      <dsp:spPr>
        <a:xfrm>
          <a:off x="339101" y="254436"/>
          <a:ext cx="616548" cy="616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8BFB-DC08-4FEF-9481-1F8286B0AA6C}">
      <dsp:nvSpPr>
        <dsp:cNvPr id="0" name=""/>
        <dsp:cNvSpPr/>
      </dsp:nvSpPr>
      <dsp:spPr>
        <a:xfrm>
          <a:off x="1294752" y="2211"/>
          <a:ext cx="4415698" cy="112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39" tIns="118639" rIns="118639" bIns="11863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 for more models (algorithms)</a:t>
          </a:r>
        </a:p>
      </dsp:txBody>
      <dsp:txXfrm>
        <a:off x="1294752" y="2211"/>
        <a:ext cx="4415698" cy="1120997"/>
      </dsp:txXfrm>
    </dsp:sp>
    <dsp:sp modelId="{2A86E67D-7823-43BE-94EB-227C24C763DD}">
      <dsp:nvSpPr>
        <dsp:cNvPr id="0" name=""/>
        <dsp:cNvSpPr/>
      </dsp:nvSpPr>
      <dsp:spPr>
        <a:xfrm>
          <a:off x="0" y="1403459"/>
          <a:ext cx="5710450" cy="1120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5B7A0-4B34-41F3-8DB8-299B67872207}">
      <dsp:nvSpPr>
        <dsp:cNvPr id="0" name=""/>
        <dsp:cNvSpPr/>
      </dsp:nvSpPr>
      <dsp:spPr>
        <a:xfrm>
          <a:off x="339101" y="1655683"/>
          <a:ext cx="616548" cy="616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D715-767F-4B17-BF31-E8D6CAA80634}">
      <dsp:nvSpPr>
        <dsp:cNvPr id="0" name=""/>
        <dsp:cNvSpPr/>
      </dsp:nvSpPr>
      <dsp:spPr>
        <a:xfrm>
          <a:off x="1294752" y="1403459"/>
          <a:ext cx="4415698" cy="112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39" tIns="118639" rIns="118639" bIns="11863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 for ways to derive stronger results from K-Nearest Neighbors</a:t>
          </a:r>
        </a:p>
      </dsp:txBody>
      <dsp:txXfrm>
        <a:off x="1294752" y="1403459"/>
        <a:ext cx="4415698" cy="1120997"/>
      </dsp:txXfrm>
    </dsp:sp>
    <dsp:sp modelId="{F6B4452A-6C26-4DDE-97BC-411DD622F869}">
      <dsp:nvSpPr>
        <dsp:cNvPr id="0" name=""/>
        <dsp:cNvSpPr/>
      </dsp:nvSpPr>
      <dsp:spPr>
        <a:xfrm>
          <a:off x="0" y="2804706"/>
          <a:ext cx="5710450" cy="1120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8CBB-E2DC-4FF3-AF29-65AF0FC394CE}">
      <dsp:nvSpPr>
        <dsp:cNvPr id="0" name=""/>
        <dsp:cNvSpPr/>
      </dsp:nvSpPr>
      <dsp:spPr>
        <a:xfrm>
          <a:off x="339101" y="3056930"/>
          <a:ext cx="616548" cy="616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A5B24-06D3-4443-98DB-2586C0CAC3D2}">
      <dsp:nvSpPr>
        <dsp:cNvPr id="0" name=""/>
        <dsp:cNvSpPr/>
      </dsp:nvSpPr>
      <dsp:spPr>
        <a:xfrm>
          <a:off x="1294752" y="2804706"/>
          <a:ext cx="4415698" cy="112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39" tIns="118639" rIns="118639" bIns="11863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Permutation feature importance analysis</a:t>
          </a:r>
        </a:p>
      </dsp:txBody>
      <dsp:txXfrm>
        <a:off x="1294752" y="2804706"/>
        <a:ext cx="4415698" cy="1120997"/>
      </dsp:txXfrm>
    </dsp:sp>
    <dsp:sp modelId="{7FD9F959-510B-42C1-A081-E2B3BE1AC19F}">
      <dsp:nvSpPr>
        <dsp:cNvPr id="0" name=""/>
        <dsp:cNvSpPr/>
      </dsp:nvSpPr>
      <dsp:spPr>
        <a:xfrm>
          <a:off x="0" y="4205953"/>
          <a:ext cx="5710450" cy="11209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4E818-097C-433B-AFC7-08013157EBD3}">
      <dsp:nvSpPr>
        <dsp:cNvPr id="0" name=""/>
        <dsp:cNvSpPr/>
      </dsp:nvSpPr>
      <dsp:spPr>
        <a:xfrm>
          <a:off x="339101" y="4458177"/>
          <a:ext cx="616548" cy="616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E0B9D-9629-41FB-A537-17F8D80EC41A}">
      <dsp:nvSpPr>
        <dsp:cNvPr id="0" name=""/>
        <dsp:cNvSpPr/>
      </dsp:nvSpPr>
      <dsp:spPr>
        <a:xfrm>
          <a:off x="1294752" y="4205953"/>
          <a:ext cx="4415698" cy="1120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39" tIns="118639" rIns="118639" bIns="11863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 for more effective feature extraction methods</a:t>
          </a:r>
        </a:p>
      </dsp:txBody>
      <dsp:txXfrm>
        <a:off x="1294752" y="4205953"/>
        <a:ext cx="4415698" cy="112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1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4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3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2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2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3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4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7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December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98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December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image" Target="../media/image19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8FA43-8A5E-4C09-AF3D-7056C7DE3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6434" y="1425169"/>
            <a:ext cx="6092786" cy="212728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ko-KR" sz="4800" b="0" i="0" u="none" strike="noStrike" dirty="0">
                <a:effectLst/>
                <a:latin typeface="Source Serif Pro" panose="020B0604020202020204" pitchFamily="18" charset="0"/>
              </a:rPr>
              <a:t>Cardiotocography Data to predict Fetal Health</a:t>
            </a:r>
            <a:br>
              <a:rPr lang="en-US" altLang="ko-KR" sz="4800" b="0" i="0" u="none" strike="noStrike" dirty="0">
                <a:effectLst/>
                <a:latin typeface="Source Serif Pro" panose="020B0604020202020204" pitchFamily="18" charset="0"/>
              </a:rPr>
            </a:br>
            <a:r>
              <a:rPr lang="en-US" altLang="ko-KR" sz="2700" b="0" i="1" u="none" strike="noStrike" dirty="0">
                <a:effectLst/>
                <a:latin typeface="Source Serif Pro" panose="020B0604020202020204" pitchFamily="18" charset="0"/>
              </a:rPr>
              <a:t>Using Machine Learning</a:t>
            </a:r>
            <a:endParaRPr lang="ko-KR" altLang="en-US" sz="48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DD827-5781-4491-8B04-53E5BBD40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6434" y="4100576"/>
            <a:ext cx="5163033" cy="1332255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i="0" u="none" strike="noStrike" dirty="0">
                <a:effectLst/>
                <a:latin typeface="Mulish"/>
              </a:rPr>
              <a:t>Hyun Ko,</a:t>
            </a:r>
            <a:r>
              <a:rPr lang="en-US" altLang="ko-KR" sz="1800" dirty="0">
                <a:latin typeface="Mulish"/>
              </a:rPr>
              <a:t> Junghoon Kang,</a:t>
            </a:r>
            <a:r>
              <a:rPr lang="en-US" altLang="ko-KR" sz="1800" i="0" u="none" strike="noStrike" dirty="0">
                <a:effectLst/>
                <a:latin typeface="Mulish"/>
              </a:rPr>
              <a:t> Kyle Yeo</a:t>
            </a:r>
            <a:endParaRPr lang="ko-KR" altLang="en-US" sz="1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Fetal Health Classification | Kaggle">
            <a:extLst>
              <a:ext uri="{FF2B5EF4-FFF2-40B4-BE49-F238E27FC236}">
                <a16:creationId xmlns:a16="http://schemas.microsoft.com/office/drawing/2014/main" id="{A5A33C1B-3C3B-4391-91BE-B3C7D9EFF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" r="4" b="1140"/>
          <a:stretch/>
        </p:blipFill>
        <p:spPr bwMode="auto">
          <a:xfrm>
            <a:off x="422899" y="2621796"/>
            <a:ext cx="3756276" cy="3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0BA0276-65E7-4B46-88B0-90B0F5BEA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6"/>
    </mc:Choice>
    <mc:Fallback xmlns="">
      <p:transition spd="slow" advTm="1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6">
            <a:extLst>
              <a:ext uri="{FF2B5EF4-FFF2-40B4-BE49-F238E27FC236}">
                <a16:creationId xmlns:a16="http://schemas.microsoft.com/office/drawing/2014/main" id="{3BBA644C-11EC-47FC-B1B2-F990AEC4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940910"/>
            <a:ext cx="4471588" cy="4976179"/>
          </a:xfrm>
        </p:spPr>
        <p:txBody>
          <a:bodyPr>
            <a:normAutofit/>
          </a:bodyPr>
          <a:lstStyle/>
          <a:p>
            <a:r>
              <a:rPr lang="en-US" altLang="ko-KR" dirty="0"/>
              <a:t>Gradient Boosting</a:t>
            </a:r>
            <a:endParaRPr lang="ko-KR" alt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2AE27C2-B9F2-485A-82E5-F3B6684A7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983420"/>
              </p:ext>
            </p:extLst>
          </p:nvPr>
        </p:nvGraphicFramePr>
        <p:xfrm>
          <a:off x="5247020" y="699997"/>
          <a:ext cx="62406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D4B84CB-3E58-4CEA-B590-B8849727B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4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2"/>
    </mc:Choice>
    <mc:Fallback>
      <p:transition spd="slow" advTm="39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075B1D5-5BDF-472F-A827-7BDEE1EB47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188904"/>
              </p:ext>
            </p:extLst>
          </p:nvPr>
        </p:nvGraphicFramePr>
        <p:xfrm>
          <a:off x="5247020" y="699997"/>
          <a:ext cx="62406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Title 36">
            <a:extLst>
              <a:ext uri="{FF2B5EF4-FFF2-40B4-BE49-F238E27FC236}">
                <a16:creationId xmlns:a16="http://schemas.microsoft.com/office/drawing/2014/main" id="{F1D59BA8-EAFA-4AED-A5E7-5B71180DEDCA}"/>
              </a:ext>
            </a:extLst>
          </p:cNvPr>
          <p:cNvSpPr txBox="1">
            <a:spLocks/>
          </p:cNvSpPr>
          <p:nvPr/>
        </p:nvSpPr>
        <p:spPr>
          <a:xfrm>
            <a:off x="422145" y="940910"/>
            <a:ext cx="4471588" cy="4976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Voting</a:t>
            </a:r>
            <a:br>
              <a:rPr lang="en-US" altLang="ko-KR" dirty="0"/>
            </a:br>
            <a:r>
              <a:rPr lang="en-US" altLang="ko-KR" dirty="0"/>
              <a:t>     &amp;</a:t>
            </a:r>
            <a:br>
              <a:rPr lang="en-US" altLang="ko-KR" dirty="0"/>
            </a:br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596565C-6C64-431A-B41E-E68A4C6A4D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8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27"/>
    </mc:Choice>
    <mc:Fallback>
      <p:transition spd="slow" advTm="2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BADC2316-FA71-4441-8DB3-CBDFF5A2F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76F0355-CC47-41EE-BB96-C16F2B5AF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759A47-6B4E-4782-9AC5-439D7B31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EC4683-34D1-45E6-B147-51ABCAAF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765" y="576263"/>
            <a:ext cx="549974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/>
              <a:t>Results and Discussions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1C2B77-5F63-4462-9860-A6F4D5EA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8F11FD-73B0-48DF-9CC3-2A153741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5C8A94-E698-4356-9F20-5773888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5" y="685800"/>
            <a:ext cx="687324" cy="54864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7" name="Graphic 86" descr="Bar chart">
            <a:extLst>
              <a:ext uri="{FF2B5EF4-FFF2-40B4-BE49-F238E27FC236}">
                <a16:creationId xmlns:a16="http://schemas.microsoft.com/office/drawing/2014/main" id="{B9326C59-7EDC-4EEF-AB47-6BE3F24A9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50" y="1837726"/>
            <a:ext cx="4334474" cy="4334474"/>
          </a:xfrm>
          <a:prstGeom prst="rect">
            <a:avLst/>
          </a:prstGeom>
        </p:spPr>
      </p:pic>
      <p:pic>
        <p:nvPicPr>
          <p:cNvPr id="20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14AE3CE-6ED6-4EF8-833E-A01FFE44F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006" y="71132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4"/>
    </mc:Choice>
    <mc:Fallback>
      <p:transition spd="slow" advTm="1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10" objId="20"/>
        <p14:stopEvt time="14119" objId="2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54B776-A442-43B6-A04C-06352CC21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60852-849A-4C9D-B957-046993D4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073D95-508A-4E41-99B0-FF69451A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377AFB-C55E-41AB-9F95-8D94942CD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009" y="5610"/>
            <a:ext cx="708824" cy="687271"/>
          </a:xfrm>
          <a:prstGeom prst="rect">
            <a:avLst/>
          </a:prstGeom>
          <a:solidFill>
            <a:srgbClr val="68392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15DA78-288A-4029-A09C-5EB8C05CC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B5F3D3-5CB5-4DB0-BDD3-5A7CA645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5">
            <a:extLst>
              <a:ext uri="{FF2B5EF4-FFF2-40B4-BE49-F238E27FC236}">
                <a16:creationId xmlns:a16="http://schemas.microsoft.com/office/drawing/2014/main" id="{3D8E84F8-E4A4-438D-ABDE-F1CEC87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4"/>
            <a:ext cx="6012890" cy="21342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800" dirty="0"/>
              <a:t>Model Performance</a:t>
            </a:r>
          </a:p>
        </p:txBody>
      </p:sp>
      <p:pic>
        <p:nvPicPr>
          <p:cNvPr id="14" name="Google Shape;355;p52" title="Points scored">
            <a:extLst>
              <a:ext uri="{FF2B5EF4-FFF2-40B4-BE49-F238E27FC236}">
                <a16:creationId xmlns:a16="http://schemas.microsoft.com/office/drawing/2014/main" id="{EA95395E-A117-4E9A-8899-139A183C810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1107" y="2820043"/>
            <a:ext cx="4495372" cy="2775892"/>
          </a:xfrm>
          <a:prstGeom prst="rect">
            <a:avLst/>
          </a:prstGeom>
          <a:noFill/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06F935B-F1E6-4EC3-B8AA-509D5E635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046" y="2928360"/>
            <a:ext cx="5164449" cy="2775892"/>
          </a:xfrm>
          <a:prstGeom prst="rect">
            <a:avLst/>
          </a:prstGeom>
        </p:spPr>
      </p:pic>
      <p:pic>
        <p:nvPicPr>
          <p:cNvPr id="16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68296EE8-5C16-497F-B52B-516DB1E17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7514" y="69675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9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62"/>
    </mc:Choice>
    <mc:Fallback>
      <p:transition spd="slow" advTm="53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9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16"/>
        <p14:stopEvt time="53962" objId="1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54B776-A442-43B6-A04C-06352CC21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60852-849A-4C9D-B957-046993D4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073D95-508A-4E41-99B0-FF69451A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377AFB-C55E-41AB-9F95-8D94942CD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009" y="5610"/>
            <a:ext cx="708824" cy="687271"/>
          </a:xfrm>
          <a:prstGeom prst="rect">
            <a:avLst/>
          </a:prstGeom>
          <a:solidFill>
            <a:srgbClr val="68392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15DA78-288A-4029-A09C-5EB8C05CC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B5F3D3-5CB5-4DB0-BDD3-5A7CA645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B14EDE-87B6-41F9-AD0E-8855E4AEAEB0}"/>
              </a:ext>
            </a:extLst>
          </p:cNvPr>
          <p:cNvSpPr txBox="1"/>
          <p:nvPr/>
        </p:nvSpPr>
        <p:spPr>
          <a:xfrm>
            <a:off x="5817391" y="832852"/>
            <a:ext cx="4956417" cy="1625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 latinLnBrk="0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 2" panose="05020102010507070707" pitchFamily="18" charset="2"/>
              <a:buChar char=""/>
              <a:tabLst/>
              <a:defRPr/>
            </a:pPr>
            <a:r>
              <a:rPr kumimoji="0" lang="en-US" altLang="ko-K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Almost same amount of information can be gained from both model</a:t>
            </a:r>
          </a:p>
          <a:p>
            <a:pPr marL="285750" marR="0" lvl="0" indent="-228600" fontAlgn="auto" latinLnBrk="0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 2" panose="05020102010507070707" pitchFamily="18" charset="2"/>
              <a:buChar char=""/>
              <a:tabLst/>
              <a:defRPr/>
            </a:pPr>
            <a:r>
              <a:rPr kumimoji="0" lang="en-US" altLang="ko-K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Different most important feature</a:t>
            </a:r>
          </a:p>
          <a:p>
            <a:pPr marR="0" lvl="0" fontAlgn="auto" latinLnBrk="0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tabLst/>
              <a:defRPr/>
            </a:pPr>
            <a:endParaRPr kumimoji="0" lang="en-US" altLang="ko-KR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marR="0" lvl="0" indent="-228600" fontAlgn="auto" latinLnBrk="0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Wingdings 2" panose="05020102010507070707" pitchFamily="18" charset="2"/>
              <a:buChar char=""/>
              <a:tabLst/>
              <a:defRPr/>
            </a:pPr>
            <a:endParaRPr kumimoji="0" lang="en-US" altLang="ko-KR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1" name="그림 4" descr="Chart, bar chart&#10;&#10;Description automatically generated">
            <a:extLst>
              <a:ext uri="{FF2B5EF4-FFF2-40B4-BE49-F238E27FC236}">
                <a16:creationId xmlns:a16="http://schemas.microsoft.com/office/drawing/2014/main" id="{69D1494A-9FE6-4198-9F76-64CF7EC8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24" y="2495738"/>
            <a:ext cx="3755611" cy="3295093"/>
          </a:xfrm>
          <a:prstGeom prst="rect">
            <a:avLst/>
          </a:prstGeom>
        </p:spPr>
      </p:pic>
      <p:pic>
        <p:nvPicPr>
          <p:cNvPr id="12" name="그림 2" descr="Chart, bar chart&#10;&#10;Description automatically generated">
            <a:extLst>
              <a:ext uri="{FF2B5EF4-FFF2-40B4-BE49-F238E27FC236}">
                <a16:creationId xmlns:a16="http://schemas.microsoft.com/office/drawing/2014/main" id="{8C36DEE2-C8FC-478A-A59B-095FD8056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622" y="2495737"/>
            <a:ext cx="3755611" cy="3295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1F8746-EB66-4394-8C49-885FE427419A}"/>
              </a:ext>
            </a:extLst>
          </p:cNvPr>
          <p:cNvSpPr txBox="1"/>
          <p:nvPr/>
        </p:nvSpPr>
        <p:spPr>
          <a:xfrm>
            <a:off x="2051776" y="573787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Random Forest </a:t>
            </a:r>
            <a:endParaRPr lang="ko-KR" altLang="en-US" dirty="0"/>
          </a:p>
        </p:txBody>
      </p:sp>
      <p:sp>
        <p:nvSpPr>
          <p:cNvPr id="18" name="Google Shape;378;p54">
            <a:extLst>
              <a:ext uri="{FF2B5EF4-FFF2-40B4-BE49-F238E27FC236}">
                <a16:creationId xmlns:a16="http://schemas.microsoft.com/office/drawing/2014/main" id="{AAEBDCA1-399E-4B32-A2CF-63213AEE9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r>
              <a:rPr lang="en-US" altLang="ko-KR" sz="4400" dirty="0">
                <a:solidFill>
                  <a:schemeClr val="tx1"/>
                </a:solidFill>
              </a:rPr>
              <a:t>FEATURE IMPORTANCE </a:t>
            </a:r>
            <a:r>
              <a:rPr lang="en-US" altLang="ko-KR" sz="3200" dirty="0">
                <a:solidFill>
                  <a:schemeClr val="tx1"/>
                </a:solidFill>
              </a:rPr>
              <a:t>(Random Forest vs </a:t>
            </a:r>
            <a:r>
              <a:rPr lang="en-US" altLang="ko-KR" sz="3200" dirty="0" err="1">
                <a:solidFill>
                  <a:schemeClr val="tx1"/>
                </a:solidFill>
              </a:rPr>
              <a:t>XGBoost</a:t>
            </a:r>
            <a:r>
              <a:rPr lang="en-US" altLang="ko-KR" sz="3200" dirty="0">
                <a:solidFill>
                  <a:schemeClr val="tx1"/>
                </a:solidFill>
              </a:rPr>
              <a:t>)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9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241B85A4-38F6-427E-B321-21B629E6D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622" y="6995687"/>
            <a:ext cx="487363" cy="4873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289FB1-EA54-4BF3-B2F6-56A68F9A7F4E}"/>
              </a:ext>
            </a:extLst>
          </p:cNvPr>
          <p:cNvSpPr txBox="1"/>
          <p:nvPr/>
        </p:nvSpPr>
        <p:spPr>
          <a:xfrm>
            <a:off x="7862342" y="573787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XGBoost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2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01"/>
    </mc:Choice>
    <mc:Fallback>
      <p:transition spd="slow" advTm="3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5" objId="19"/>
        <p14:stopEvt time="39601" objId="19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54B776-A442-43B6-A04C-06352CC21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60852-849A-4C9D-B957-046993D4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073D95-508A-4E41-99B0-FF69451A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377AFB-C55E-41AB-9F95-8D94942CD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009" y="5610"/>
            <a:ext cx="708824" cy="687271"/>
          </a:xfrm>
          <a:prstGeom prst="rect">
            <a:avLst/>
          </a:prstGeom>
          <a:solidFill>
            <a:srgbClr val="68392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15DA78-288A-4029-A09C-5EB8C05CC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B5F3D3-5CB5-4DB0-BDD3-5A7CA645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193346A-A154-436B-A5A0-E706A45D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aphicFrame>
        <p:nvGraphicFramePr>
          <p:cNvPr id="85" name="Content Placeholder 2">
            <a:extLst>
              <a:ext uri="{FF2B5EF4-FFF2-40B4-BE49-F238E27FC236}">
                <a16:creationId xmlns:a16="http://schemas.microsoft.com/office/drawing/2014/main" id="{567FCA70-1459-4AB2-A364-988E6D4667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녹음한 소리" descr="Ic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7E820C9-0CA3-4D16-BACE-EC0BE9189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8452" y="71424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95"/>
    </mc:Choice>
    <mc:Fallback>
      <p:transition spd="slow" advTm="4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8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12"/>
        <p14:stopEvt time="48912" objId="1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88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Rectangle 90">
            <a:extLst>
              <a:ext uri="{FF2B5EF4-FFF2-40B4-BE49-F238E27FC236}">
                <a16:creationId xmlns:a16="http://schemas.microsoft.com/office/drawing/2014/main" id="{A88A3AEA-8067-474F-940E-BD5B58D88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2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0A86743-D354-4C3B-A34A-2ABDD96A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940910"/>
            <a:ext cx="5069451" cy="49761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Improvements</a:t>
            </a:r>
          </a:p>
        </p:txBody>
      </p:sp>
      <p:cxnSp>
        <p:nvCxnSpPr>
          <p:cNvPr id="123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Content Placeholder 2">
            <a:extLst>
              <a:ext uri="{FF2B5EF4-FFF2-40B4-BE49-F238E27FC236}">
                <a16:creationId xmlns:a16="http://schemas.microsoft.com/office/drawing/2014/main" id="{A8FC941E-843D-4015-9548-83699ECB5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157662"/>
              </p:ext>
            </p:extLst>
          </p:nvPr>
        </p:nvGraphicFramePr>
        <p:xfrm>
          <a:off x="5766179" y="805218"/>
          <a:ext cx="5710451" cy="53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5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BD46FA1-C074-4BE2-8F2F-C76D5367C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2144" y="73115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2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5"/>
    </mc:Choice>
    <mc:Fallback>
      <p:transition spd="slow" advTm="3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9" objId="45"/>
        <p14:stopEvt time="31312" objId="45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456D9E-2D52-4658-9C79-82D0B630C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3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4C301CE0-2B3B-43E3-9B6E-27D7F2882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04" y="7072108"/>
            <a:ext cx="479444" cy="4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1"/>
    </mc:Choice>
    <mc:Fallback>
      <p:transition spd="slow" advTm="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33"/>
        <p14:stopEvt time="5193" objId="3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FB630-F716-447B-9DAA-CE4E1D89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0851735" cy="1739267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42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A10C493-CE09-4DAA-994D-55758DCC4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262669"/>
              </p:ext>
            </p:extLst>
          </p:nvPr>
        </p:nvGraphicFramePr>
        <p:xfrm>
          <a:off x="1518701" y="1906151"/>
          <a:ext cx="9126467" cy="35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A9FE06B-622F-4F06-A38A-5F013A0BE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"/>
    </mc:Choice>
    <mc:Fallback xmlns="">
      <p:transition spd="slow" advTm="1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FC93768-5A0F-441F-94FC-D7C248C8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3854831"/>
            <a:ext cx="5278995" cy="2156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4800"/>
              <a:t>What is Cardiotocography?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101FC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Google Shape;273;p43">
            <a:extLst>
              <a:ext uri="{FF2B5EF4-FFF2-40B4-BE49-F238E27FC236}">
                <a16:creationId xmlns:a16="http://schemas.microsoft.com/office/drawing/2014/main" id="{2060EBD7-6D6B-4ADF-8BF9-07F84A72A44A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4"/>
          <a:srcRect t="2182" r="1" b="1"/>
          <a:stretch/>
        </p:blipFill>
        <p:spPr>
          <a:xfrm>
            <a:off x="422145" y="10"/>
            <a:ext cx="5532764" cy="3599011"/>
          </a:xfrm>
          <a:prstGeom prst="rect">
            <a:avLst/>
          </a:prstGeom>
          <a:noFill/>
        </p:spPr>
      </p:pic>
      <p:pic>
        <p:nvPicPr>
          <p:cNvPr id="17" name="Google Shape;274;p43">
            <a:extLst>
              <a:ext uri="{FF2B5EF4-FFF2-40B4-BE49-F238E27FC236}">
                <a16:creationId xmlns:a16="http://schemas.microsoft.com/office/drawing/2014/main" id="{07351DEF-EC72-4BB0-BBF9-2A14CBD51B3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t="2182" r="1" b="1"/>
          <a:stretch/>
        </p:blipFill>
        <p:spPr>
          <a:xfrm>
            <a:off x="5954909" y="10"/>
            <a:ext cx="5532764" cy="3599010"/>
          </a:xfrm>
          <a:prstGeom prst="rect">
            <a:avLst/>
          </a:prstGeom>
          <a:noFill/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3CC29BB7-F29F-48FB-8B4E-97C2C58F4FF1}"/>
              </a:ext>
            </a:extLst>
          </p:cNvPr>
          <p:cNvSpPr txBox="1">
            <a:spLocks/>
          </p:cNvSpPr>
          <p:nvPr/>
        </p:nvSpPr>
        <p:spPr>
          <a:xfrm>
            <a:off x="1097478" y="-1937854"/>
            <a:ext cx="10851735" cy="1739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sz="5400">
                <a:solidFill>
                  <a:schemeClr val="tx1"/>
                </a:solidFill>
              </a:rPr>
              <a:t>WHAT IS CARDIOTOCOGRAPHY?</a:t>
            </a:r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383807B-312F-44C8-90F3-237355773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5"/>
    </mc:Choice>
    <mc:Fallback xmlns="">
      <p:transition spd="slow" advTm="2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CE392B-D094-436D-80F3-83926B0E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07B11E-B836-43AB-A53A-8F9E02D2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20F9CA-8D8B-4215-A8E0-9371A498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EB79F-C1D8-4F67-B9B7-1BCA2DAF2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610"/>
            <a:ext cx="703943" cy="713232"/>
          </a:xfrm>
          <a:prstGeom prst="rect">
            <a:avLst/>
          </a:prstGeom>
          <a:solidFill>
            <a:srgbClr val="101FC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16D1D2-25BA-4B11-8A1C-11F5A947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B0725F-1C89-4412-B995-5CE18BC1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FC93768-5A0F-441F-94FC-D7C248C8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0851735" cy="1739267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Why Cardiotocography Important?</a:t>
            </a:r>
            <a:endParaRPr lang="ko-KR" alt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8694E1-A059-4925-A823-86B7B78AF868}"/>
              </a:ext>
            </a:extLst>
          </p:cNvPr>
          <p:cNvSpPr txBox="1">
            <a:spLocks/>
          </p:cNvSpPr>
          <p:nvPr/>
        </p:nvSpPr>
        <p:spPr>
          <a:xfrm>
            <a:off x="1765771" y="1990344"/>
            <a:ext cx="8639137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ko-KR" sz="1800" dirty="0"/>
              <a:t>Fetal Death takes up for 1 % of all pregnancies</a:t>
            </a:r>
          </a:p>
          <a:p>
            <a:pPr>
              <a:lnSpc>
                <a:spcPts val="2800"/>
              </a:lnSpc>
            </a:pPr>
            <a:r>
              <a:rPr lang="en-US" altLang="ko-KR" sz="1800" dirty="0"/>
              <a:t>Total 21,000 infant deaths, 2018, in U.S.</a:t>
            </a:r>
          </a:p>
          <a:p>
            <a:pPr>
              <a:lnSpc>
                <a:spcPts val="2800"/>
              </a:lnSpc>
            </a:pPr>
            <a:r>
              <a:rPr lang="en-US" altLang="ko-KR" sz="1800" dirty="0"/>
              <a:t>One of the leading causes of infant deaths is birth defects</a:t>
            </a:r>
          </a:p>
          <a:p>
            <a:pPr>
              <a:lnSpc>
                <a:spcPts val="2800"/>
              </a:lnSpc>
            </a:pPr>
            <a:r>
              <a:rPr lang="en-US" altLang="ko-KR" sz="1800" dirty="0"/>
              <a:t>An effective &amp; economical preventive measure for fetal &amp; afterbirth deaths!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BF98549-675E-4740-8BEA-0EA9A335C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3"/>
    </mc:Choice>
    <mc:Fallback xmlns=""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CE392B-D094-436D-80F3-83926B0E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07B11E-B836-43AB-A53A-8F9E02D2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20F9CA-8D8B-4215-A8E0-9371A498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EB79F-C1D8-4F67-B9B7-1BCA2DAF2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610"/>
            <a:ext cx="703943" cy="713232"/>
          </a:xfrm>
          <a:prstGeom prst="rect">
            <a:avLst/>
          </a:prstGeom>
          <a:solidFill>
            <a:srgbClr val="101FC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16D1D2-25BA-4B11-8A1C-11F5A947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B0725F-1C89-4412-B995-5CE18BC1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01F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C25626B0-6BD8-4E28-B409-C5A910D80C3D}"/>
              </a:ext>
            </a:extLst>
          </p:cNvPr>
          <p:cNvSpPr txBox="1">
            <a:spLocks/>
          </p:cNvSpPr>
          <p:nvPr/>
        </p:nvSpPr>
        <p:spPr>
          <a:xfrm>
            <a:off x="5343621" y="106609"/>
            <a:ext cx="4816589" cy="213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1"/>
                </a:solidFill>
              </a:rPr>
              <a:t>Motivation</a:t>
            </a:r>
          </a:p>
        </p:txBody>
      </p:sp>
      <p:pic>
        <p:nvPicPr>
          <p:cNvPr id="20" name="Picture 2" descr="Machine learning icon artificial intelligence Vector Image">
            <a:extLst>
              <a:ext uri="{FF2B5EF4-FFF2-40B4-BE49-F238E27FC236}">
                <a16:creationId xmlns:a16="http://schemas.microsoft.com/office/drawing/2014/main" id="{AB2A9D84-B23E-49DE-89D5-2F447BB891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5"/>
          <a:stretch/>
        </p:blipFill>
        <p:spPr bwMode="auto">
          <a:xfrm>
            <a:off x="351970" y="1174543"/>
            <a:ext cx="4249317" cy="39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B265992-2E12-40F1-BDF5-E52F464E4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1733" y="2644862"/>
            <a:ext cx="5958121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Predict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fetal health state using Machine Learning techniques.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reduce fetal &amp; infant mortality </a:t>
            </a:r>
          </a:p>
          <a:p>
            <a:pPr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reduce maternal side effects</a:t>
            </a:r>
          </a:p>
          <a:p>
            <a:pPr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reduce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errors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from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misdiagnosis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AFB60DC-0DFF-4653-B315-47EA3CDF5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2"/>
    </mc:Choice>
    <mc:Fallback xmlns="">
      <p:transition spd="slow" advTm="28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D62F4B-698C-4A3E-B150-8D32AEC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3D699-F972-442A-9111-79DD65A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CB0E37-DA39-43FD-AA53-B5F23D898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3" y="-5610"/>
            <a:ext cx="692763" cy="69989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4A765-D564-4CAD-8AAD-184C71DA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28B1DC-0672-4B37-99C8-1A33D3D3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DB89D3-7786-4CAE-BB16-92D36C82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C037664-A93E-4262-AB73-542FB46C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-279713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altLang="ko-KR" sz="4800" dirty="0">
                <a:solidFill>
                  <a:schemeClr val="tx1"/>
                </a:solidFill>
              </a:rPr>
              <a:t>Method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BC931E-8C8B-4EA2-A7D2-D8C5BB141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204640"/>
            <a:ext cx="4028783" cy="3095445"/>
          </a:xfrm>
        </p:spPr>
        <p:txBody>
          <a:bodyPr anchor="t">
            <a:normAutofit/>
          </a:bodyPr>
          <a:lstStyle/>
          <a:p>
            <a:r>
              <a:rPr lang="en-US" altLang="ko-KR" sz="2000" dirty="0" err="1">
                <a:solidFill>
                  <a:schemeClr val="tx1"/>
                </a:solidFill>
              </a:rPr>
              <a:t>Sklearn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Xgboost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etc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2126 data set with 22 feature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Train Test split 70:30 &amp; 80:20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Stratify =y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944A6E98-C7AC-434B-A52C-910C36965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01" y="1856154"/>
            <a:ext cx="6460089" cy="430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7413B9-A677-448B-804F-2D786C9D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47" y="4486708"/>
            <a:ext cx="4153042" cy="1058227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65BA115D-00DB-4FAB-B702-24F9DF90C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7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82"/>
    </mc:Choice>
    <mc:Fallback>
      <p:transition spd="slow" advTm="31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3093A2-BEA9-4055-96AA-C5DA22C2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CD86D95F-2D86-41A6-B518-410556FECDE4}"/>
              </a:ext>
            </a:extLst>
          </p:cNvPr>
          <p:cNvSpPr txBox="1">
            <a:spLocks/>
          </p:cNvSpPr>
          <p:nvPr/>
        </p:nvSpPr>
        <p:spPr>
          <a:xfrm>
            <a:off x="422900" y="-117701"/>
            <a:ext cx="6811277" cy="21358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KR" sz="4800" dirty="0">
                <a:solidFill>
                  <a:schemeClr val="tx1"/>
                </a:solidFill>
              </a:rPr>
              <a:t>k Nearest Neighbors (</a:t>
            </a:r>
            <a:r>
              <a:rPr lang="en-US" altLang="ko-KR" sz="4800" dirty="0" err="1">
                <a:solidFill>
                  <a:schemeClr val="tx1"/>
                </a:solidFill>
              </a:rPr>
              <a:t>kNN</a:t>
            </a:r>
            <a:r>
              <a:rPr lang="en-US" altLang="ko-KR" sz="4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13675" y="1223614"/>
            <a:ext cx="1478319" cy="44074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685225-C0BB-4354-BC2C-F97A114CB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4" t="30533" r="33798" b="23123"/>
          <a:stretch/>
        </p:blipFill>
        <p:spPr bwMode="auto">
          <a:xfrm>
            <a:off x="7089092" y="1393160"/>
            <a:ext cx="4404044" cy="406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F8AE93-C88C-410B-8C4E-2D9A2C8BB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F100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621635-0C65-4524-A576-36E647B5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100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005C8E3-28F1-4332-9766-1833F585E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609594"/>
              </p:ext>
            </p:extLst>
          </p:nvPr>
        </p:nvGraphicFramePr>
        <p:xfrm>
          <a:off x="422899" y="2442266"/>
          <a:ext cx="5474455" cy="353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3C543FA-1D64-4ACA-BCBA-C2833379B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7"/>
    </mc:Choice>
    <mc:Fallback>
      <p:transition spd="slow" advTm="2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86370A-7D90-48F7-B93A-F5621720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9038BE-6A17-40FF-81FE-AB75B719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46F1B-EB94-41AF-9BAF-630674421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067DD6-1880-4DEB-91D3-3A39EFD6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-5610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 dirty="0">
                <a:solidFill>
                  <a:schemeClr val="tx1"/>
                </a:solidFill>
              </a:rPr>
              <a:t>Decision Tree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8ABDC5-2AC0-4E31-8744-FACDC1B33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6182" y="680186"/>
            <a:ext cx="688785" cy="547781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338" name="Picture 2" descr="Decision Tree Icon Images, Stock Photos &amp;amp; Vectors | Shutterstock">
            <a:extLst>
              <a:ext uri="{FF2B5EF4-FFF2-40B4-BE49-F238E27FC236}">
                <a16:creationId xmlns:a16="http://schemas.microsoft.com/office/drawing/2014/main" id="{208129D1-EF6C-4F21-9545-78C491CD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5"/>
          <a:stretch/>
        </p:blipFill>
        <p:spPr bwMode="auto">
          <a:xfrm>
            <a:off x="7098251" y="1247725"/>
            <a:ext cx="3862180" cy="43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F0A2E1-1F18-4CF7-A33C-17302F1AD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100C619-2991-4D0C-8B1F-2CCE3A282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E54837B-80B4-41F3-A93F-101C7E4320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47171199"/>
              </p:ext>
            </p:extLst>
          </p:nvPr>
        </p:nvGraphicFramePr>
        <p:xfrm>
          <a:off x="422900" y="2153831"/>
          <a:ext cx="5370576" cy="448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C61912A-EF3C-4CB9-A0B9-B321065C4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1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14"/>
    </mc:Choice>
    <mc:Fallback>
      <p:transition spd="slow" advTm="24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86370A-7D90-48F7-B93A-F5621720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9038BE-6A17-40FF-81FE-AB75B719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46F1B-EB94-41AF-9BAF-630674421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7ACDC8BE-DE90-4688-9CFF-E64B33AE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28592"/>
            <a:ext cx="5370576" cy="1666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A9FFA7-7CCE-49B7-9CC8-FEBD8855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01626" y="680190"/>
            <a:ext cx="685800" cy="550323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314" name="Picture 2" descr="Random Forest Icons - Download Free Vector Icons | Noun Project">
            <a:extLst>
              <a:ext uri="{FF2B5EF4-FFF2-40B4-BE49-F238E27FC236}">
                <a16:creationId xmlns:a16="http://schemas.microsoft.com/office/drawing/2014/main" id="{077A2021-3D1E-48F7-AAE9-06FF6DB0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7828" y="1314822"/>
            <a:ext cx="4228356" cy="422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F0A2E1-1F18-4CF7-A33C-17302F1AD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100C619-2991-4D0C-8B1F-2CCE3A282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C93FD89-0A34-4BD5-904E-2E35A3659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356059"/>
              </p:ext>
            </p:extLst>
          </p:nvPr>
        </p:nvGraphicFramePr>
        <p:xfrm>
          <a:off x="422899" y="2351862"/>
          <a:ext cx="5673093" cy="3624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C647112-1FE0-4CEF-B4F4-89EF1AF3D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5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8"/>
    </mc:Choice>
    <mc:Fallback>
      <p:transition spd="slow" advTm="26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406</Words>
  <Application>Microsoft Office PowerPoint</Application>
  <PresentationFormat>Widescreen</PresentationFormat>
  <Paragraphs>81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Dante (Headings)2</vt:lpstr>
      <vt:lpstr>Helvetica Neue Medium</vt:lpstr>
      <vt:lpstr>Mulish</vt:lpstr>
      <vt:lpstr>Arial</vt:lpstr>
      <vt:lpstr>Dante</vt:lpstr>
      <vt:lpstr>Source Serif Pro</vt:lpstr>
      <vt:lpstr>Wingdings 2</vt:lpstr>
      <vt:lpstr>OffsetVTI</vt:lpstr>
      <vt:lpstr>Cardiotocography Data to predict Fetal Health Using Machine Learning</vt:lpstr>
      <vt:lpstr>Contents</vt:lpstr>
      <vt:lpstr>What is Cardiotocography?</vt:lpstr>
      <vt:lpstr>Why Cardiotocography Important?</vt:lpstr>
      <vt:lpstr>PowerPoint Presentation</vt:lpstr>
      <vt:lpstr>Method</vt:lpstr>
      <vt:lpstr>PowerPoint Presentation</vt:lpstr>
      <vt:lpstr>Decision Tree</vt:lpstr>
      <vt:lpstr>Random Forest</vt:lpstr>
      <vt:lpstr>Gradient Boosting</vt:lpstr>
      <vt:lpstr>PowerPoint Presentation</vt:lpstr>
      <vt:lpstr>Results and Discussions</vt:lpstr>
      <vt:lpstr>Model Performance</vt:lpstr>
      <vt:lpstr>FEATURE IMPORTANCE (Random Forest vs XGBoost)</vt:lpstr>
      <vt:lpstr>Conclusion</vt:lpstr>
      <vt:lpstr>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Cardiotocography Data to predict Fetal Health Using Machine Learning</dc:title>
  <dc:creator>JUNGHOON KANG</dc:creator>
  <cp:lastModifiedBy>JUNGHOON KANG</cp:lastModifiedBy>
  <cp:revision>4</cp:revision>
  <dcterms:created xsi:type="dcterms:W3CDTF">2021-12-09T04:42:46Z</dcterms:created>
  <dcterms:modified xsi:type="dcterms:W3CDTF">2021-12-10T00:25:58Z</dcterms:modified>
</cp:coreProperties>
</file>